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69" r:id="rId3"/>
    <p:sldId id="295" r:id="rId4"/>
    <p:sldId id="262" r:id="rId5"/>
    <p:sldId id="285" r:id="rId6"/>
    <p:sldId id="291" r:id="rId7"/>
    <p:sldId id="292" r:id="rId8"/>
    <p:sldId id="277" r:id="rId9"/>
    <p:sldId id="293" r:id="rId10"/>
    <p:sldId id="294" r:id="rId11"/>
    <p:sldId id="259" r:id="rId12"/>
    <p:sldId id="290" r:id="rId13"/>
  </p:sldIdLst>
  <p:sldSz cx="12192000" cy="6858000"/>
  <p:notesSz cx="6858000" cy="9144000"/>
  <p:defaultTextStyle>
    <a:defPPr>
      <a:defRPr lang="es-G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49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84"/>
    <p:restoredTop sz="94658"/>
  </p:normalViewPr>
  <p:slideViewPr>
    <p:cSldViewPr snapToGrid="0">
      <p:cViewPr varScale="1">
        <p:scale>
          <a:sx n="133" d="100"/>
          <a:sy n="133" d="100"/>
        </p:scale>
        <p:origin x="888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0.jpeg>
</file>

<file path=ppt/media/image12.jpeg>
</file>

<file path=ppt/media/image16.png>
</file>

<file path=ppt/media/image17.jpeg>
</file>

<file path=ppt/media/image18.jpeg>
</file>

<file path=ppt/media/image19.png>
</file>

<file path=ppt/media/image2.png>
</file>

<file path=ppt/media/image3.png>
</file>

<file path=ppt/media/image4.png>
</file>

<file path=ppt/media/image5.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GT"/>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146513-DE89-A24A-8838-C1157C5C17D7}" type="datetimeFigureOut">
              <a:rPr lang="es-GT" smtClean="0"/>
              <a:t>6/09/22</a:t>
            </a:fld>
            <a:endParaRPr lang="es-GT"/>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GT"/>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GT"/>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GT"/>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656336-298F-7B46-AF32-2874F3B665C9}" type="slidenum">
              <a:rPr lang="es-GT" smtClean="0"/>
              <a:t>‹Nº›</a:t>
            </a:fld>
            <a:endParaRPr lang="es-GT"/>
          </a:p>
        </p:txBody>
      </p:sp>
    </p:spTree>
    <p:extLst>
      <p:ext uri="{BB962C8B-B14F-4D97-AF65-F5344CB8AC3E}">
        <p14:creationId xmlns:p14="http://schemas.microsoft.com/office/powerpoint/2010/main" val="20930835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5"/>
          </p:nvPr>
        </p:nvSpPr>
        <p:spPr/>
        <p:txBody>
          <a:bodyPr/>
          <a:lstStyle/>
          <a:p>
            <a:fld id="{45F5FDD8-09D5-FE43-A520-2A838087E391}" type="slidenum">
              <a:rPr lang="es-GT" smtClean="0"/>
              <a:t>12</a:t>
            </a:fld>
            <a:endParaRPr lang="es-GT"/>
          </a:p>
        </p:txBody>
      </p:sp>
    </p:spTree>
    <p:extLst>
      <p:ext uri="{BB962C8B-B14F-4D97-AF65-F5344CB8AC3E}">
        <p14:creationId xmlns:p14="http://schemas.microsoft.com/office/powerpoint/2010/main" val="2257449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911AC3-BE0C-851B-4C2B-29A88113BBBD}"/>
              </a:ext>
            </a:extLst>
          </p:cNvPr>
          <p:cNvSpPr>
            <a:spLocks noGrp="1"/>
          </p:cNvSpPr>
          <p:nvPr>
            <p:ph type="ctrTitle"/>
          </p:nvPr>
        </p:nvSpPr>
        <p:spPr>
          <a:xfrm>
            <a:off x="1524000" y="1122363"/>
            <a:ext cx="9144000" cy="2387600"/>
          </a:xfrm>
        </p:spPr>
        <p:txBody>
          <a:bodyPr anchor="b"/>
          <a:lstStyle>
            <a:lvl1pPr algn="ctr">
              <a:defRPr sz="6000"/>
            </a:lvl1pPr>
          </a:lstStyle>
          <a:p>
            <a:r>
              <a:rPr lang="es-MX"/>
              <a:t>Haz clic para modificar el estilo de título del patrón</a:t>
            </a:r>
            <a:endParaRPr lang="es-GT"/>
          </a:p>
        </p:txBody>
      </p:sp>
      <p:sp>
        <p:nvSpPr>
          <p:cNvPr id="3" name="Subtítulo 2">
            <a:extLst>
              <a:ext uri="{FF2B5EF4-FFF2-40B4-BE49-F238E27FC236}">
                <a16:creationId xmlns:a16="http://schemas.microsoft.com/office/drawing/2014/main" id="{4BE30337-D296-278B-7D78-2BCCA32194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a:t>Haz clic para editar el estilo de subtítulo del patrón</a:t>
            </a:r>
            <a:endParaRPr lang="es-GT"/>
          </a:p>
        </p:txBody>
      </p:sp>
      <p:sp>
        <p:nvSpPr>
          <p:cNvPr id="4" name="Marcador de fecha 3">
            <a:extLst>
              <a:ext uri="{FF2B5EF4-FFF2-40B4-BE49-F238E27FC236}">
                <a16:creationId xmlns:a16="http://schemas.microsoft.com/office/drawing/2014/main" id="{81AD89C9-8AFB-2E6F-AC7F-B129D56CFF96}"/>
              </a:ext>
            </a:extLst>
          </p:cNvPr>
          <p:cNvSpPr>
            <a:spLocks noGrp="1"/>
          </p:cNvSpPr>
          <p:nvPr>
            <p:ph type="dt" sz="half" idx="10"/>
          </p:nvPr>
        </p:nvSpPr>
        <p:spPr/>
        <p:txBody>
          <a:bodyPr/>
          <a:lstStyle/>
          <a:p>
            <a:fld id="{9DC38AB1-8B57-3B41-8CDD-461CBD28656E}" type="datetimeFigureOut">
              <a:rPr lang="es-GT" smtClean="0"/>
              <a:t>6/09/22</a:t>
            </a:fld>
            <a:endParaRPr lang="es-GT"/>
          </a:p>
        </p:txBody>
      </p:sp>
      <p:sp>
        <p:nvSpPr>
          <p:cNvPr id="5" name="Marcador de pie de página 4">
            <a:extLst>
              <a:ext uri="{FF2B5EF4-FFF2-40B4-BE49-F238E27FC236}">
                <a16:creationId xmlns:a16="http://schemas.microsoft.com/office/drawing/2014/main" id="{2D04E7BE-7381-78C5-551D-0992CBD4B655}"/>
              </a:ext>
            </a:extLst>
          </p:cNvPr>
          <p:cNvSpPr>
            <a:spLocks noGrp="1"/>
          </p:cNvSpPr>
          <p:nvPr>
            <p:ph type="ftr" sz="quarter" idx="11"/>
          </p:nvPr>
        </p:nvSpPr>
        <p:spPr/>
        <p:txBody>
          <a:bodyPr/>
          <a:lstStyle/>
          <a:p>
            <a:endParaRPr lang="es-GT"/>
          </a:p>
        </p:txBody>
      </p:sp>
      <p:sp>
        <p:nvSpPr>
          <p:cNvPr id="6" name="Marcador de número de diapositiva 5">
            <a:extLst>
              <a:ext uri="{FF2B5EF4-FFF2-40B4-BE49-F238E27FC236}">
                <a16:creationId xmlns:a16="http://schemas.microsoft.com/office/drawing/2014/main" id="{1CEE3233-DF5F-E048-5AAA-BDCAB0E670AF}"/>
              </a:ext>
            </a:extLst>
          </p:cNvPr>
          <p:cNvSpPr>
            <a:spLocks noGrp="1"/>
          </p:cNvSpPr>
          <p:nvPr>
            <p:ph type="sldNum" sz="quarter" idx="12"/>
          </p:nvPr>
        </p:nvSpPr>
        <p:spPr/>
        <p:txBody>
          <a:bodyPr/>
          <a:lstStyle/>
          <a:p>
            <a:fld id="{8C9E5F62-DFFF-5146-88D3-B7F43DA4FD1A}" type="slidenum">
              <a:rPr lang="es-GT" smtClean="0"/>
              <a:t>‹Nº›</a:t>
            </a:fld>
            <a:endParaRPr lang="es-GT"/>
          </a:p>
        </p:txBody>
      </p:sp>
    </p:spTree>
    <p:extLst>
      <p:ext uri="{BB962C8B-B14F-4D97-AF65-F5344CB8AC3E}">
        <p14:creationId xmlns:p14="http://schemas.microsoft.com/office/powerpoint/2010/main" val="2202042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7E5237C-4C62-F837-F32D-375589E8D11E}"/>
              </a:ext>
            </a:extLst>
          </p:cNvPr>
          <p:cNvSpPr>
            <a:spLocks noGrp="1"/>
          </p:cNvSpPr>
          <p:nvPr>
            <p:ph type="title"/>
          </p:nvPr>
        </p:nvSpPr>
        <p:spPr/>
        <p:txBody>
          <a:bodyPr/>
          <a:lstStyle/>
          <a:p>
            <a:r>
              <a:rPr lang="es-MX"/>
              <a:t>Haz clic para modificar el estilo de título del patrón</a:t>
            </a:r>
            <a:endParaRPr lang="es-GT"/>
          </a:p>
        </p:txBody>
      </p:sp>
      <p:sp>
        <p:nvSpPr>
          <p:cNvPr id="3" name="Marcador de texto vertical 2">
            <a:extLst>
              <a:ext uri="{FF2B5EF4-FFF2-40B4-BE49-F238E27FC236}">
                <a16:creationId xmlns:a16="http://schemas.microsoft.com/office/drawing/2014/main" id="{47C9EFDD-E064-D5F2-981B-7FE6EA06E697}"/>
              </a:ext>
            </a:extLst>
          </p:cNvPr>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GT"/>
          </a:p>
        </p:txBody>
      </p:sp>
      <p:sp>
        <p:nvSpPr>
          <p:cNvPr id="4" name="Marcador de fecha 3">
            <a:extLst>
              <a:ext uri="{FF2B5EF4-FFF2-40B4-BE49-F238E27FC236}">
                <a16:creationId xmlns:a16="http://schemas.microsoft.com/office/drawing/2014/main" id="{941A7BAB-51DF-651C-571D-A406FF246785}"/>
              </a:ext>
            </a:extLst>
          </p:cNvPr>
          <p:cNvSpPr>
            <a:spLocks noGrp="1"/>
          </p:cNvSpPr>
          <p:nvPr>
            <p:ph type="dt" sz="half" idx="10"/>
          </p:nvPr>
        </p:nvSpPr>
        <p:spPr/>
        <p:txBody>
          <a:bodyPr/>
          <a:lstStyle/>
          <a:p>
            <a:fld id="{9DC38AB1-8B57-3B41-8CDD-461CBD28656E}" type="datetimeFigureOut">
              <a:rPr lang="es-GT" smtClean="0"/>
              <a:t>6/09/22</a:t>
            </a:fld>
            <a:endParaRPr lang="es-GT"/>
          </a:p>
        </p:txBody>
      </p:sp>
      <p:sp>
        <p:nvSpPr>
          <p:cNvPr id="5" name="Marcador de pie de página 4">
            <a:extLst>
              <a:ext uri="{FF2B5EF4-FFF2-40B4-BE49-F238E27FC236}">
                <a16:creationId xmlns:a16="http://schemas.microsoft.com/office/drawing/2014/main" id="{A4A2ACC2-706A-9D31-B399-A4BB59B9FEB4}"/>
              </a:ext>
            </a:extLst>
          </p:cNvPr>
          <p:cNvSpPr>
            <a:spLocks noGrp="1"/>
          </p:cNvSpPr>
          <p:nvPr>
            <p:ph type="ftr" sz="quarter" idx="11"/>
          </p:nvPr>
        </p:nvSpPr>
        <p:spPr/>
        <p:txBody>
          <a:bodyPr/>
          <a:lstStyle/>
          <a:p>
            <a:endParaRPr lang="es-GT"/>
          </a:p>
        </p:txBody>
      </p:sp>
      <p:sp>
        <p:nvSpPr>
          <p:cNvPr id="6" name="Marcador de número de diapositiva 5">
            <a:extLst>
              <a:ext uri="{FF2B5EF4-FFF2-40B4-BE49-F238E27FC236}">
                <a16:creationId xmlns:a16="http://schemas.microsoft.com/office/drawing/2014/main" id="{E430685C-25E9-925A-1DF0-24868A97C131}"/>
              </a:ext>
            </a:extLst>
          </p:cNvPr>
          <p:cNvSpPr>
            <a:spLocks noGrp="1"/>
          </p:cNvSpPr>
          <p:nvPr>
            <p:ph type="sldNum" sz="quarter" idx="12"/>
          </p:nvPr>
        </p:nvSpPr>
        <p:spPr/>
        <p:txBody>
          <a:bodyPr/>
          <a:lstStyle/>
          <a:p>
            <a:fld id="{8C9E5F62-DFFF-5146-88D3-B7F43DA4FD1A}" type="slidenum">
              <a:rPr lang="es-GT" smtClean="0"/>
              <a:t>‹Nº›</a:t>
            </a:fld>
            <a:endParaRPr lang="es-GT"/>
          </a:p>
        </p:txBody>
      </p:sp>
    </p:spTree>
    <p:extLst>
      <p:ext uri="{BB962C8B-B14F-4D97-AF65-F5344CB8AC3E}">
        <p14:creationId xmlns:p14="http://schemas.microsoft.com/office/powerpoint/2010/main" val="248844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F8D1572-B33C-C2DF-218E-760C4D37FD1D}"/>
              </a:ext>
            </a:extLst>
          </p:cNvPr>
          <p:cNvSpPr>
            <a:spLocks noGrp="1"/>
          </p:cNvSpPr>
          <p:nvPr>
            <p:ph type="title" orient="vert"/>
          </p:nvPr>
        </p:nvSpPr>
        <p:spPr>
          <a:xfrm>
            <a:off x="8724900" y="365125"/>
            <a:ext cx="2628900" cy="5811838"/>
          </a:xfrm>
        </p:spPr>
        <p:txBody>
          <a:bodyPr vert="eaVert"/>
          <a:lstStyle/>
          <a:p>
            <a:r>
              <a:rPr lang="es-MX"/>
              <a:t>Haz clic para modificar el estilo de título del patrón</a:t>
            </a:r>
            <a:endParaRPr lang="es-GT"/>
          </a:p>
        </p:txBody>
      </p:sp>
      <p:sp>
        <p:nvSpPr>
          <p:cNvPr id="3" name="Marcador de texto vertical 2">
            <a:extLst>
              <a:ext uri="{FF2B5EF4-FFF2-40B4-BE49-F238E27FC236}">
                <a16:creationId xmlns:a16="http://schemas.microsoft.com/office/drawing/2014/main" id="{E19F3E07-D02E-E3E7-8428-D00C3C095E1F}"/>
              </a:ext>
            </a:extLst>
          </p:cNvPr>
          <p:cNvSpPr>
            <a:spLocks noGrp="1"/>
          </p:cNvSpPr>
          <p:nvPr>
            <p:ph type="body" orient="vert" idx="1"/>
          </p:nvPr>
        </p:nvSpPr>
        <p:spPr>
          <a:xfrm>
            <a:off x="838200" y="365125"/>
            <a:ext cx="7734300"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GT"/>
          </a:p>
        </p:txBody>
      </p:sp>
      <p:sp>
        <p:nvSpPr>
          <p:cNvPr id="4" name="Marcador de fecha 3">
            <a:extLst>
              <a:ext uri="{FF2B5EF4-FFF2-40B4-BE49-F238E27FC236}">
                <a16:creationId xmlns:a16="http://schemas.microsoft.com/office/drawing/2014/main" id="{52AC8A44-6369-6858-FEF8-0CC6C149602C}"/>
              </a:ext>
            </a:extLst>
          </p:cNvPr>
          <p:cNvSpPr>
            <a:spLocks noGrp="1"/>
          </p:cNvSpPr>
          <p:nvPr>
            <p:ph type="dt" sz="half" idx="10"/>
          </p:nvPr>
        </p:nvSpPr>
        <p:spPr/>
        <p:txBody>
          <a:bodyPr/>
          <a:lstStyle/>
          <a:p>
            <a:fld id="{9DC38AB1-8B57-3B41-8CDD-461CBD28656E}" type="datetimeFigureOut">
              <a:rPr lang="es-GT" smtClean="0"/>
              <a:t>6/09/22</a:t>
            </a:fld>
            <a:endParaRPr lang="es-GT"/>
          </a:p>
        </p:txBody>
      </p:sp>
      <p:sp>
        <p:nvSpPr>
          <p:cNvPr id="5" name="Marcador de pie de página 4">
            <a:extLst>
              <a:ext uri="{FF2B5EF4-FFF2-40B4-BE49-F238E27FC236}">
                <a16:creationId xmlns:a16="http://schemas.microsoft.com/office/drawing/2014/main" id="{2764ACEE-DA7C-44D3-7729-287F6FFAB4A5}"/>
              </a:ext>
            </a:extLst>
          </p:cNvPr>
          <p:cNvSpPr>
            <a:spLocks noGrp="1"/>
          </p:cNvSpPr>
          <p:nvPr>
            <p:ph type="ftr" sz="quarter" idx="11"/>
          </p:nvPr>
        </p:nvSpPr>
        <p:spPr/>
        <p:txBody>
          <a:bodyPr/>
          <a:lstStyle/>
          <a:p>
            <a:endParaRPr lang="es-GT"/>
          </a:p>
        </p:txBody>
      </p:sp>
      <p:sp>
        <p:nvSpPr>
          <p:cNvPr id="6" name="Marcador de número de diapositiva 5">
            <a:extLst>
              <a:ext uri="{FF2B5EF4-FFF2-40B4-BE49-F238E27FC236}">
                <a16:creationId xmlns:a16="http://schemas.microsoft.com/office/drawing/2014/main" id="{C9767921-C35C-7081-2824-32C4A40387A6}"/>
              </a:ext>
            </a:extLst>
          </p:cNvPr>
          <p:cNvSpPr>
            <a:spLocks noGrp="1"/>
          </p:cNvSpPr>
          <p:nvPr>
            <p:ph type="sldNum" sz="quarter" idx="12"/>
          </p:nvPr>
        </p:nvSpPr>
        <p:spPr/>
        <p:txBody>
          <a:bodyPr/>
          <a:lstStyle/>
          <a:p>
            <a:fld id="{8C9E5F62-DFFF-5146-88D3-B7F43DA4FD1A}" type="slidenum">
              <a:rPr lang="es-GT" smtClean="0"/>
              <a:t>‹Nº›</a:t>
            </a:fld>
            <a:endParaRPr lang="es-GT"/>
          </a:p>
        </p:txBody>
      </p:sp>
    </p:spTree>
    <p:extLst>
      <p:ext uri="{BB962C8B-B14F-4D97-AF65-F5344CB8AC3E}">
        <p14:creationId xmlns:p14="http://schemas.microsoft.com/office/powerpoint/2010/main" val="692486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47945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B4A46C-6F6C-8C99-CA03-366F8BDA2057}"/>
              </a:ext>
            </a:extLst>
          </p:cNvPr>
          <p:cNvSpPr>
            <a:spLocks noGrp="1"/>
          </p:cNvSpPr>
          <p:nvPr>
            <p:ph type="title"/>
          </p:nvPr>
        </p:nvSpPr>
        <p:spPr/>
        <p:txBody>
          <a:bodyPr/>
          <a:lstStyle/>
          <a:p>
            <a:r>
              <a:rPr lang="es-MX"/>
              <a:t>Haz clic para modificar el estilo de título del patrón</a:t>
            </a:r>
            <a:endParaRPr lang="es-GT"/>
          </a:p>
        </p:txBody>
      </p:sp>
      <p:sp>
        <p:nvSpPr>
          <p:cNvPr id="3" name="Marcador de contenido 2">
            <a:extLst>
              <a:ext uri="{FF2B5EF4-FFF2-40B4-BE49-F238E27FC236}">
                <a16:creationId xmlns:a16="http://schemas.microsoft.com/office/drawing/2014/main" id="{C1E43447-1965-E88F-4625-1F1CE097F5A4}"/>
              </a:ext>
            </a:extLst>
          </p:cNvPr>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GT"/>
          </a:p>
        </p:txBody>
      </p:sp>
      <p:sp>
        <p:nvSpPr>
          <p:cNvPr id="4" name="Marcador de fecha 3">
            <a:extLst>
              <a:ext uri="{FF2B5EF4-FFF2-40B4-BE49-F238E27FC236}">
                <a16:creationId xmlns:a16="http://schemas.microsoft.com/office/drawing/2014/main" id="{1A97EB8B-8CA3-F15C-43AD-0CD6FC815829}"/>
              </a:ext>
            </a:extLst>
          </p:cNvPr>
          <p:cNvSpPr>
            <a:spLocks noGrp="1"/>
          </p:cNvSpPr>
          <p:nvPr>
            <p:ph type="dt" sz="half" idx="10"/>
          </p:nvPr>
        </p:nvSpPr>
        <p:spPr/>
        <p:txBody>
          <a:bodyPr/>
          <a:lstStyle/>
          <a:p>
            <a:fld id="{9DC38AB1-8B57-3B41-8CDD-461CBD28656E}" type="datetimeFigureOut">
              <a:rPr lang="es-GT" smtClean="0"/>
              <a:t>6/09/22</a:t>
            </a:fld>
            <a:endParaRPr lang="es-GT"/>
          </a:p>
        </p:txBody>
      </p:sp>
      <p:sp>
        <p:nvSpPr>
          <p:cNvPr id="5" name="Marcador de pie de página 4">
            <a:extLst>
              <a:ext uri="{FF2B5EF4-FFF2-40B4-BE49-F238E27FC236}">
                <a16:creationId xmlns:a16="http://schemas.microsoft.com/office/drawing/2014/main" id="{B3612EB1-5BB9-676A-71D5-B9F419BD6848}"/>
              </a:ext>
            </a:extLst>
          </p:cNvPr>
          <p:cNvSpPr>
            <a:spLocks noGrp="1"/>
          </p:cNvSpPr>
          <p:nvPr>
            <p:ph type="ftr" sz="quarter" idx="11"/>
          </p:nvPr>
        </p:nvSpPr>
        <p:spPr/>
        <p:txBody>
          <a:bodyPr/>
          <a:lstStyle/>
          <a:p>
            <a:endParaRPr lang="es-GT"/>
          </a:p>
        </p:txBody>
      </p:sp>
      <p:sp>
        <p:nvSpPr>
          <p:cNvPr id="6" name="Marcador de número de diapositiva 5">
            <a:extLst>
              <a:ext uri="{FF2B5EF4-FFF2-40B4-BE49-F238E27FC236}">
                <a16:creationId xmlns:a16="http://schemas.microsoft.com/office/drawing/2014/main" id="{E042767A-C66E-4F80-D77D-73B905D6A76B}"/>
              </a:ext>
            </a:extLst>
          </p:cNvPr>
          <p:cNvSpPr>
            <a:spLocks noGrp="1"/>
          </p:cNvSpPr>
          <p:nvPr>
            <p:ph type="sldNum" sz="quarter" idx="12"/>
          </p:nvPr>
        </p:nvSpPr>
        <p:spPr/>
        <p:txBody>
          <a:bodyPr/>
          <a:lstStyle/>
          <a:p>
            <a:fld id="{8C9E5F62-DFFF-5146-88D3-B7F43DA4FD1A}" type="slidenum">
              <a:rPr lang="es-GT" smtClean="0"/>
              <a:t>‹Nº›</a:t>
            </a:fld>
            <a:endParaRPr lang="es-GT"/>
          </a:p>
        </p:txBody>
      </p:sp>
    </p:spTree>
    <p:extLst>
      <p:ext uri="{BB962C8B-B14F-4D97-AF65-F5344CB8AC3E}">
        <p14:creationId xmlns:p14="http://schemas.microsoft.com/office/powerpoint/2010/main" val="2927724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EFB1C9-7CE9-0C2D-BA9D-3749816DE8F7}"/>
              </a:ext>
            </a:extLst>
          </p:cNvPr>
          <p:cNvSpPr>
            <a:spLocks noGrp="1"/>
          </p:cNvSpPr>
          <p:nvPr>
            <p:ph type="title"/>
          </p:nvPr>
        </p:nvSpPr>
        <p:spPr>
          <a:xfrm>
            <a:off x="831850" y="1709738"/>
            <a:ext cx="10515600" cy="2852737"/>
          </a:xfrm>
        </p:spPr>
        <p:txBody>
          <a:bodyPr anchor="b"/>
          <a:lstStyle>
            <a:lvl1pPr>
              <a:defRPr sz="6000"/>
            </a:lvl1pPr>
          </a:lstStyle>
          <a:p>
            <a:r>
              <a:rPr lang="es-MX"/>
              <a:t>Haz clic para modificar el estilo de título del patrón</a:t>
            </a:r>
            <a:endParaRPr lang="es-GT"/>
          </a:p>
        </p:txBody>
      </p:sp>
      <p:sp>
        <p:nvSpPr>
          <p:cNvPr id="3" name="Marcador de texto 2">
            <a:extLst>
              <a:ext uri="{FF2B5EF4-FFF2-40B4-BE49-F238E27FC236}">
                <a16:creationId xmlns:a16="http://schemas.microsoft.com/office/drawing/2014/main" id="{96AA80F0-D9B4-4C0B-83E8-CAC973561A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MX"/>
              <a:t>Haga clic para modificar los estilos de texto del patrón</a:t>
            </a:r>
          </a:p>
        </p:txBody>
      </p:sp>
      <p:sp>
        <p:nvSpPr>
          <p:cNvPr id="4" name="Marcador de fecha 3">
            <a:extLst>
              <a:ext uri="{FF2B5EF4-FFF2-40B4-BE49-F238E27FC236}">
                <a16:creationId xmlns:a16="http://schemas.microsoft.com/office/drawing/2014/main" id="{3520003F-F5DE-C470-7862-BC1AF45EE098}"/>
              </a:ext>
            </a:extLst>
          </p:cNvPr>
          <p:cNvSpPr>
            <a:spLocks noGrp="1"/>
          </p:cNvSpPr>
          <p:nvPr>
            <p:ph type="dt" sz="half" idx="10"/>
          </p:nvPr>
        </p:nvSpPr>
        <p:spPr/>
        <p:txBody>
          <a:bodyPr/>
          <a:lstStyle/>
          <a:p>
            <a:fld id="{9DC38AB1-8B57-3B41-8CDD-461CBD28656E}" type="datetimeFigureOut">
              <a:rPr lang="es-GT" smtClean="0"/>
              <a:t>6/09/22</a:t>
            </a:fld>
            <a:endParaRPr lang="es-GT"/>
          </a:p>
        </p:txBody>
      </p:sp>
      <p:sp>
        <p:nvSpPr>
          <p:cNvPr id="5" name="Marcador de pie de página 4">
            <a:extLst>
              <a:ext uri="{FF2B5EF4-FFF2-40B4-BE49-F238E27FC236}">
                <a16:creationId xmlns:a16="http://schemas.microsoft.com/office/drawing/2014/main" id="{B698A13A-D1F7-878C-1A1C-E5A9580CB628}"/>
              </a:ext>
            </a:extLst>
          </p:cNvPr>
          <p:cNvSpPr>
            <a:spLocks noGrp="1"/>
          </p:cNvSpPr>
          <p:nvPr>
            <p:ph type="ftr" sz="quarter" idx="11"/>
          </p:nvPr>
        </p:nvSpPr>
        <p:spPr/>
        <p:txBody>
          <a:bodyPr/>
          <a:lstStyle/>
          <a:p>
            <a:endParaRPr lang="es-GT"/>
          </a:p>
        </p:txBody>
      </p:sp>
      <p:sp>
        <p:nvSpPr>
          <p:cNvPr id="6" name="Marcador de número de diapositiva 5">
            <a:extLst>
              <a:ext uri="{FF2B5EF4-FFF2-40B4-BE49-F238E27FC236}">
                <a16:creationId xmlns:a16="http://schemas.microsoft.com/office/drawing/2014/main" id="{F84F1481-5DDD-C1C1-8936-D75046731220}"/>
              </a:ext>
            </a:extLst>
          </p:cNvPr>
          <p:cNvSpPr>
            <a:spLocks noGrp="1"/>
          </p:cNvSpPr>
          <p:nvPr>
            <p:ph type="sldNum" sz="quarter" idx="12"/>
          </p:nvPr>
        </p:nvSpPr>
        <p:spPr/>
        <p:txBody>
          <a:bodyPr/>
          <a:lstStyle/>
          <a:p>
            <a:fld id="{8C9E5F62-DFFF-5146-88D3-B7F43DA4FD1A}" type="slidenum">
              <a:rPr lang="es-GT" smtClean="0"/>
              <a:t>‹Nº›</a:t>
            </a:fld>
            <a:endParaRPr lang="es-GT"/>
          </a:p>
        </p:txBody>
      </p:sp>
    </p:spTree>
    <p:extLst>
      <p:ext uri="{BB962C8B-B14F-4D97-AF65-F5344CB8AC3E}">
        <p14:creationId xmlns:p14="http://schemas.microsoft.com/office/powerpoint/2010/main" val="1735583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A0896D-59C5-F4F6-2748-98C42F479DD5}"/>
              </a:ext>
            </a:extLst>
          </p:cNvPr>
          <p:cNvSpPr>
            <a:spLocks noGrp="1"/>
          </p:cNvSpPr>
          <p:nvPr>
            <p:ph type="title"/>
          </p:nvPr>
        </p:nvSpPr>
        <p:spPr/>
        <p:txBody>
          <a:bodyPr/>
          <a:lstStyle/>
          <a:p>
            <a:r>
              <a:rPr lang="es-MX"/>
              <a:t>Haz clic para modificar el estilo de título del patrón</a:t>
            </a:r>
            <a:endParaRPr lang="es-GT"/>
          </a:p>
        </p:txBody>
      </p:sp>
      <p:sp>
        <p:nvSpPr>
          <p:cNvPr id="3" name="Marcador de contenido 2">
            <a:extLst>
              <a:ext uri="{FF2B5EF4-FFF2-40B4-BE49-F238E27FC236}">
                <a16:creationId xmlns:a16="http://schemas.microsoft.com/office/drawing/2014/main" id="{B25702EC-390E-C80C-1A3F-93840F392F59}"/>
              </a:ext>
            </a:extLst>
          </p:cNvPr>
          <p:cNvSpPr>
            <a:spLocks noGrp="1"/>
          </p:cNvSpPr>
          <p:nvPr>
            <p:ph sz="half" idx="1"/>
          </p:nvPr>
        </p:nvSpPr>
        <p:spPr>
          <a:xfrm>
            <a:off x="838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GT"/>
          </a:p>
        </p:txBody>
      </p:sp>
      <p:sp>
        <p:nvSpPr>
          <p:cNvPr id="4" name="Marcador de contenido 3">
            <a:extLst>
              <a:ext uri="{FF2B5EF4-FFF2-40B4-BE49-F238E27FC236}">
                <a16:creationId xmlns:a16="http://schemas.microsoft.com/office/drawing/2014/main" id="{DE961840-DECC-09E8-C256-FF3E150F06FB}"/>
              </a:ext>
            </a:extLst>
          </p:cNvPr>
          <p:cNvSpPr>
            <a:spLocks noGrp="1"/>
          </p:cNvSpPr>
          <p:nvPr>
            <p:ph sz="half" idx="2"/>
          </p:nvPr>
        </p:nvSpPr>
        <p:spPr>
          <a:xfrm>
            <a:off x="6172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GT"/>
          </a:p>
        </p:txBody>
      </p:sp>
      <p:sp>
        <p:nvSpPr>
          <p:cNvPr id="5" name="Marcador de fecha 4">
            <a:extLst>
              <a:ext uri="{FF2B5EF4-FFF2-40B4-BE49-F238E27FC236}">
                <a16:creationId xmlns:a16="http://schemas.microsoft.com/office/drawing/2014/main" id="{65BCD48C-5648-1F37-BFF0-204203502835}"/>
              </a:ext>
            </a:extLst>
          </p:cNvPr>
          <p:cNvSpPr>
            <a:spLocks noGrp="1"/>
          </p:cNvSpPr>
          <p:nvPr>
            <p:ph type="dt" sz="half" idx="10"/>
          </p:nvPr>
        </p:nvSpPr>
        <p:spPr/>
        <p:txBody>
          <a:bodyPr/>
          <a:lstStyle/>
          <a:p>
            <a:fld id="{9DC38AB1-8B57-3B41-8CDD-461CBD28656E}" type="datetimeFigureOut">
              <a:rPr lang="es-GT" smtClean="0"/>
              <a:t>6/09/22</a:t>
            </a:fld>
            <a:endParaRPr lang="es-GT"/>
          </a:p>
        </p:txBody>
      </p:sp>
      <p:sp>
        <p:nvSpPr>
          <p:cNvPr id="6" name="Marcador de pie de página 5">
            <a:extLst>
              <a:ext uri="{FF2B5EF4-FFF2-40B4-BE49-F238E27FC236}">
                <a16:creationId xmlns:a16="http://schemas.microsoft.com/office/drawing/2014/main" id="{2B4787D5-D567-B7C4-AEB5-CB4B1EF03436}"/>
              </a:ext>
            </a:extLst>
          </p:cNvPr>
          <p:cNvSpPr>
            <a:spLocks noGrp="1"/>
          </p:cNvSpPr>
          <p:nvPr>
            <p:ph type="ftr" sz="quarter" idx="11"/>
          </p:nvPr>
        </p:nvSpPr>
        <p:spPr/>
        <p:txBody>
          <a:bodyPr/>
          <a:lstStyle/>
          <a:p>
            <a:endParaRPr lang="es-GT"/>
          </a:p>
        </p:txBody>
      </p:sp>
      <p:sp>
        <p:nvSpPr>
          <p:cNvPr id="7" name="Marcador de número de diapositiva 6">
            <a:extLst>
              <a:ext uri="{FF2B5EF4-FFF2-40B4-BE49-F238E27FC236}">
                <a16:creationId xmlns:a16="http://schemas.microsoft.com/office/drawing/2014/main" id="{497F27F1-ABCE-1D2C-6435-195B4E1534FD}"/>
              </a:ext>
            </a:extLst>
          </p:cNvPr>
          <p:cNvSpPr>
            <a:spLocks noGrp="1"/>
          </p:cNvSpPr>
          <p:nvPr>
            <p:ph type="sldNum" sz="quarter" idx="12"/>
          </p:nvPr>
        </p:nvSpPr>
        <p:spPr/>
        <p:txBody>
          <a:bodyPr/>
          <a:lstStyle/>
          <a:p>
            <a:fld id="{8C9E5F62-DFFF-5146-88D3-B7F43DA4FD1A}" type="slidenum">
              <a:rPr lang="es-GT" smtClean="0"/>
              <a:t>‹Nº›</a:t>
            </a:fld>
            <a:endParaRPr lang="es-GT"/>
          </a:p>
        </p:txBody>
      </p:sp>
    </p:spTree>
    <p:extLst>
      <p:ext uri="{BB962C8B-B14F-4D97-AF65-F5344CB8AC3E}">
        <p14:creationId xmlns:p14="http://schemas.microsoft.com/office/powerpoint/2010/main" val="3780236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D82076-23A6-228E-1E9B-FF3824056296}"/>
              </a:ext>
            </a:extLst>
          </p:cNvPr>
          <p:cNvSpPr>
            <a:spLocks noGrp="1"/>
          </p:cNvSpPr>
          <p:nvPr>
            <p:ph type="title"/>
          </p:nvPr>
        </p:nvSpPr>
        <p:spPr>
          <a:xfrm>
            <a:off x="839788" y="365125"/>
            <a:ext cx="10515600" cy="1325563"/>
          </a:xfrm>
        </p:spPr>
        <p:txBody>
          <a:bodyPr/>
          <a:lstStyle/>
          <a:p>
            <a:r>
              <a:rPr lang="es-MX"/>
              <a:t>Haz clic para modificar el estilo de título del patrón</a:t>
            </a:r>
            <a:endParaRPr lang="es-GT"/>
          </a:p>
        </p:txBody>
      </p:sp>
      <p:sp>
        <p:nvSpPr>
          <p:cNvPr id="3" name="Marcador de texto 2">
            <a:extLst>
              <a:ext uri="{FF2B5EF4-FFF2-40B4-BE49-F238E27FC236}">
                <a16:creationId xmlns:a16="http://schemas.microsoft.com/office/drawing/2014/main" id="{92DE2AC6-6F4B-35AA-D036-316DAD3A97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Marcador de contenido 3">
            <a:extLst>
              <a:ext uri="{FF2B5EF4-FFF2-40B4-BE49-F238E27FC236}">
                <a16:creationId xmlns:a16="http://schemas.microsoft.com/office/drawing/2014/main" id="{C52DF42E-B3D7-A35A-BC1B-C88C0D3A0617}"/>
              </a:ext>
            </a:extLst>
          </p:cNvPr>
          <p:cNvSpPr>
            <a:spLocks noGrp="1"/>
          </p:cNvSpPr>
          <p:nvPr>
            <p:ph sz="half" idx="2"/>
          </p:nvPr>
        </p:nvSpPr>
        <p:spPr>
          <a:xfrm>
            <a:off x="839788" y="2505075"/>
            <a:ext cx="5157787"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GT"/>
          </a:p>
        </p:txBody>
      </p:sp>
      <p:sp>
        <p:nvSpPr>
          <p:cNvPr id="5" name="Marcador de texto 4">
            <a:extLst>
              <a:ext uri="{FF2B5EF4-FFF2-40B4-BE49-F238E27FC236}">
                <a16:creationId xmlns:a16="http://schemas.microsoft.com/office/drawing/2014/main" id="{F8001914-5AE7-E781-B899-C44B11D42A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Marcador de contenido 5">
            <a:extLst>
              <a:ext uri="{FF2B5EF4-FFF2-40B4-BE49-F238E27FC236}">
                <a16:creationId xmlns:a16="http://schemas.microsoft.com/office/drawing/2014/main" id="{C70B5EA1-71DB-A631-86C4-849BC993F0E2}"/>
              </a:ext>
            </a:extLst>
          </p:cNvPr>
          <p:cNvSpPr>
            <a:spLocks noGrp="1"/>
          </p:cNvSpPr>
          <p:nvPr>
            <p:ph sz="quarter" idx="4"/>
          </p:nvPr>
        </p:nvSpPr>
        <p:spPr>
          <a:xfrm>
            <a:off x="6172200" y="2505075"/>
            <a:ext cx="5183188"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GT"/>
          </a:p>
        </p:txBody>
      </p:sp>
      <p:sp>
        <p:nvSpPr>
          <p:cNvPr id="7" name="Marcador de fecha 6">
            <a:extLst>
              <a:ext uri="{FF2B5EF4-FFF2-40B4-BE49-F238E27FC236}">
                <a16:creationId xmlns:a16="http://schemas.microsoft.com/office/drawing/2014/main" id="{5F7971C1-C1EC-EE38-8BB4-CBC8D5C66766}"/>
              </a:ext>
            </a:extLst>
          </p:cNvPr>
          <p:cNvSpPr>
            <a:spLocks noGrp="1"/>
          </p:cNvSpPr>
          <p:nvPr>
            <p:ph type="dt" sz="half" idx="10"/>
          </p:nvPr>
        </p:nvSpPr>
        <p:spPr/>
        <p:txBody>
          <a:bodyPr/>
          <a:lstStyle/>
          <a:p>
            <a:fld id="{9DC38AB1-8B57-3B41-8CDD-461CBD28656E}" type="datetimeFigureOut">
              <a:rPr lang="es-GT" smtClean="0"/>
              <a:t>6/09/22</a:t>
            </a:fld>
            <a:endParaRPr lang="es-GT"/>
          </a:p>
        </p:txBody>
      </p:sp>
      <p:sp>
        <p:nvSpPr>
          <p:cNvPr id="8" name="Marcador de pie de página 7">
            <a:extLst>
              <a:ext uri="{FF2B5EF4-FFF2-40B4-BE49-F238E27FC236}">
                <a16:creationId xmlns:a16="http://schemas.microsoft.com/office/drawing/2014/main" id="{9B206EAA-692A-156D-F014-FB29D648CD28}"/>
              </a:ext>
            </a:extLst>
          </p:cNvPr>
          <p:cNvSpPr>
            <a:spLocks noGrp="1"/>
          </p:cNvSpPr>
          <p:nvPr>
            <p:ph type="ftr" sz="quarter" idx="11"/>
          </p:nvPr>
        </p:nvSpPr>
        <p:spPr/>
        <p:txBody>
          <a:bodyPr/>
          <a:lstStyle/>
          <a:p>
            <a:endParaRPr lang="es-GT"/>
          </a:p>
        </p:txBody>
      </p:sp>
      <p:sp>
        <p:nvSpPr>
          <p:cNvPr id="9" name="Marcador de número de diapositiva 8">
            <a:extLst>
              <a:ext uri="{FF2B5EF4-FFF2-40B4-BE49-F238E27FC236}">
                <a16:creationId xmlns:a16="http://schemas.microsoft.com/office/drawing/2014/main" id="{1D495F68-50ED-6FD6-3257-88D4DDA76503}"/>
              </a:ext>
            </a:extLst>
          </p:cNvPr>
          <p:cNvSpPr>
            <a:spLocks noGrp="1"/>
          </p:cNvSpPr>
          <p:nvPr>
            <p:ph type="sldNum" sz="quarter" idx="12"/>
          </p:nvPr>
        </p:nvSpPr>
        <p:spPr/>
        <p:txBody>
          <a:bodyPr/>
          <a:lstStyle/>
          <a:p>
            <a:fld id="{8C9E5F62-DFFF-5146-88D3-B7F43DA4FD1A}" type="slidenum">
              <a:rPr lang="es-GT" smtClean="0"/>
              <a:t>‹Nº›</a:t>
            </a:fld>
            <a:endParaRPr lang="es-GT"/>
          </a:p>
        </p:txBody>
      </p:sp>
    </p:spTree>
    <p:extLst>
      <p:ext uri="{BB962C8B-B14F-4D97-AF65-F5344CB8AC3E}">
        <p14:creationId xmlns:p14="http://schemas.microsoft.com/office/powerpoint/2010/main" val="1940476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5D4453-8C09-8C6C-F9B8-80B73ABF265E}"/>
              </a:ext>
            </a:extLst>
          </p:cNvPr>
          <p:cNvSpPr>
            <a:spLocks noGrp="1"/>
          </p:cNvSpPr>
          <p:nvPr>
            <p:ph type="title"/>
          </p:nvPr>
        </p:nvSpPr>
        <p:spPr/>
        <p:txBody>
          <a:bodyPr/>
          <a:lstStyle/>
          <a:p>
            <a:r>
              <a:rPr lang="es-MX"/>
              <a:t>Haz clic para modificar el estilo de título del patrón</a:t>
            </a:r>
            <a:endParaRPr lang="es-GT"/>
          </a:p>
        </p:txBody>
      </p:sp>
      <p:sp>
        <p:nvSpPr>
          <p:cNvPr id="3" name="Marcador de fecha 2">
            <a:extLst>
              <a:ext uri="{FF2B5EF4-FFF2-40B4-BE49-F238E27FC236}">
                <a16:creationId xmlns:a16="http://schemas.microsoft.com/office/drawing/2014/main" id="{F0CB2E4E-4BA9-9AB6-FE49-567949F180EE}"/>
              </a:ext>
            </a:extLst>
          </p:cNvPr>
          <p:cNvSpPr>
            <a:spLocks noGrp="1"/>
          </p:cNvSpPr>
          <p:nvPr>
            <p:ph type="dt" sz="half" idx="10"/>
          </p:nvPr>
        </p:nvSpPr>
        <p:spPr/>
        <p:txBody>
          <a:bodyPr/>
          <a:lstStyle/>
          <a:p>
            <a:fld id="{9DC38AB1-8B57-3B41-8CDD-461CBD28656E}" type="datetimeFigureOut">
              <a:rPr lang="es-GT" smtClean="0"/>
              <a:t>6/09/22</a:t>
            </a:fld>
            <a:endParaRPr lang="es-GT"/>
          </a:p>
        </p:txBody>
      </p:sp>
      <p:sp>
        <p:nvSpPr>
          <p:cNvPr id="4" name="Marcador de pie de página 3">
            <a:extLst>
              <a:ext uri="{FF2B5EF4-FFF2-40B4-BE49-F238E27FC236}">
                <a16:creationId xmlns:a16="http://schemas.microsoft.com/office/drawing/2014/main" id="{A38E1311-98A2-B2D5-A814-44641E649959}"/>
              </a:ext>
            </a:extLst>
          </p:cNvPr>
          <p:cNvSpPr>
            <a:spLocks noGrp="1"/>
          </p:cNvSpPr>
          <p:nvPr>
            <p:ph type="ftr" sz="quarter" idx="11"/>
          </p:nvPr>
        </p:nvSpPr>
        <p:spPr/>
        <p:txBody>
          <a:bodyPr/>
          <a:lstStyle/>
          <a:p>
            <a:endParaRPr lang="es-GT"/>
          </a:p>
        </p:txBody>
      </p:sp>
      <p:sp>
        <p:nvSpPr>
          <p:cNvPr id="5" name="Marcador de número de diapositiva 4">
            <a:extLst>
              <a:ext uri="{FF2B5EF4-FFF2-40B4-BE49-F238E27FC236}">
                <a16:creationId xmlns:a16="http://schemas.microsoft.com/office/drawing/2014/main" id="{74CB266E-F6CA-7351-423D-6BE2ACFD7C7B}"/>
              </a:ext>
            </a:extLst>
          </p:cNvPr>
          <p:cNvSpPr>
            <a:spLocks noGrp="1"/>
          </p:cNvSpPr>
          <p:nvPr>
            <p:ph type="sldNum" sz="quarter" idx="12"/>
          </p:nvPr>
        </p:nvSpPr>
        <p:spPr/>
        <p:txBody>
          <a:bodyPr/>
          <a:lstStyle/>
          <a:p>
            <a:fld id="{8C9E5F62-DFFF-5146-88D3-B7F43DA4FD1A}" type="slidenum">
              <a:rPr lang="es-GT" smtClean="0"/>
              <a:t>‹Nº›</a:t>
            </a:fld>
            <a:endParaRPr lang="es-GT"/>
          </a:p>
        </p:txBody>
      </p:sp>
    </p:spTree>
    <p:extLst>
      <p:ext uri="{BB962C8B-B14F-4D97-AF65-F5344CB8AC3E}">
        <p14:creationId xmlns:p14="http://schemas.microsoft.com/office/powerpoint/2010/main" val="493081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13153FE-D53F-5052-AE52-1D341EE929C8}"/>
              </a:ext>
            </a:extLst>
          </p:cNvPr>
          <p:cNvSpPr>
            <a:spLocks noGrp="1"/>
          </p:cNvSpPr>
          <p:nvPr>
            <p:ph type="dt" sz="half" idx="10"/>
          </p:nvPr>
        </p:nvSpPr>
        <p:spPr/>
        <p:txBody>
          <a:bodyPr/>
          <a:lstStyle/>
          <a:p>
            <a:fld id="{9DC38AB1-8B57-3B41-8CDD-461CBD28656E}" type="datetimeFigureOut">
              <a:rPr lang="es-GT" smtClean="0"/>
              <a:t>6/09/22</a:t>
            </a:fld>
            <a:endParaRPr lang="es-GT"/>
          </a:p>
        </p:txBody>
      </p:sp>
      <p:sp>
        <p:nvSpPr>
          <p:cNvPr id="3" name="Marcador de pie de página 2">
            <a:extLst>
              <a:ext uri="{FF2B5EF4-FFF2-40B4-BE49-F238E27FC236}">
                <a16:creationId xmlns:a16="http://schemas.microsoft.com/office/drawing/2014/main" id="{57B42E85-B41F-F0AE-A61B-8E1E02847BE2}"/>
              </a:ext>
            </a:extLst>
          </p:cNvPr>
          <p:cNvSpPr>
            <a:spLocks noGrp="1"/>
          </p:cNvSpPr>
          <p:nvPr>
            <p:ph type="ftr" sz="quarter" idx="11"/>
          </p:nvPr>
        </p:nvSpPr>
        <p:spPr/>
        <p:txBody>
          <a:bodyPr/>
          <a:lstStyle/>
          <a:p>
            <a:endParaRPr lang="es-GT"/>
          </a:p>
        </p:txBody>
      </p:sp>
      <p:sp>
        <p:nvSpPr>
          <p:cNvPr id="4" name="Marcador de número de diapositiva 3">
            <a:extLst>
              <a:ext uri="{FF2B5EF4-FFF2-40B4-BE49-F238E27FC236}">
                <a16:creationId xmlns:a16="http://schemas.microsoft.com/office/drawing/2014/main" id="{E002622B-F328-0E70-41E7-B7ECB4037316}"/>
              </a:ext>
            </a:extLst>
          </p:cNvPr>
          <p:cNvSpPr>
            <a:spLocks noGrp="1"/>
          </p:cNvSpPr>
          <p:nvPr>
            <p:ph type="sldNum" sz="quarter" idx="12"/>
          </p:nvPr>
        </p:nvSpPr>
        <p:spPr/>
        <p:txBody>
          <a:bodyPr/>
          <a:lstStyle/>
          <a:p>
            <a:fld id="{8C9E5F62-DFFF-5146-88D3-B7F43DA4FD1A}" type="slidenum">
              <a:rPr lang="es-GT" smtClean="0"/>
              <a:t>‹Nº›</a:t>
            </a:fld>
            <a:endParaRPr lang="es-GT"/>
          </a:p>
        </p:txBody>
      </p:sp>
    </p:spTree>
    <p:extLst>
      <p:ext uri="{BB962C8B-B14F-4D97-AF65-F5344CB8AC3E}">
        <p14:creationId xmlns:p14="http://schemas.microsoft.com/office/powerpoint/2010/main" val="1173932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D66D23-9FA3-24FF-49E8-F6B6D06A837A}"/>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GT"/>
          </a:p>
        </p:txBody>
      </p:sp>
      <p:sp>
        <p:nvSpPr>
          <p:cNvPr id="3" name="Marcador de contenido 2">
            <a:extLst>
              <a:ext uri="{FF2B5EF4-FFF2-40B4-BE49-F238E27FC236}">
                <a16:creationId xmlns:a16="http://schemas.microsoft.com/office/drawing/2014/main" id="{8803A16F-DB6D-A4BE-63A4-9EE495108A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GT"/>
          </a:p>
        </p:txBody>
      </p:sp>
      <p:sp>
        <p:nvSpPr>
          <p:cNvPr id="4" name="Marcador de texto 3">
            <a:extLst>
              <a:ext uri="{FF2B5EF4-FFF2-40B4-BE49-F238E27FC236}">
                <a16:creationId xmlns:a16="http://schemas.microsoft.com/office/drawing/2014/main" id="{479543A9-0F00-A5AB-59EC-F71A79750E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80DC9003-0343-BAF1-5F59-A7E840F71185}"/>
              </a:ext>
            </a:extLst>
          </p:cNvPr>
          <p:cNvSpPr>
            <a:spLocks noGrp="1"/>
          </p:cNvSpPr>
          <p:nvPr>
            <p:ph type="dt" sz="half" idx="10"/>
          </p:nvPr>
        </p:nvSpPr>
        <p:spPr/>
        <p:txBody>
          <a:bodyPr/>
          <a:lstStyle/>
          <a:p>
            <a:fld id="{9DC38AB1-8B57-3B41-8CDD-461CBD28656E}" type="datetimeFigureOut">
              <a:rPr lang="es-GT" smtClean="0"/>
              <a:t>6/09/22</a:t>
            </a:fld>
            <a:endParaRPr lang="es-GT"/>
          </a:p>
        </p:txBody>
      </p:sp>
      <p:sp>
        <p:nvSpPr>
          <p:cNvPr id="6" name="Marcador de pie de página 5">
            <a:extLst>
              <a:ext uri="{FF2B5EF4-FFF2-40B4-BE49-F238E27FC236}">
                <a16:creationId xmlns:a16="http://schemas.microsoft.com/office/drawing/2014/main" id="{2DDE21BC-86A7-4131-EE1B-BB300FE66903}"/>
              </a:ext>
            </a:extLst>
          </p:cNvPr>
          <p:cNvSpPr>
            <a:spLocks noGrp="1"/>
          </p:cNvSpPr>
          <p:nvPr>
            <p:ph type="ftr" sz="quarter" idx="11"/>
          </p:nvPr>
        </p:nvSpPr>
        <p:spPr/>
        <p:txBody>
          <a:bodyPr/>
          <a:lstStyle/>
          <a:p>
            <a:endParaRPr lang="es-GT"/>
          </a:p>
        </p:txBody>
      </p:sp>
      <p:sp>
        <p:nvSpPr>
          <p:cNvPr id="7" name="Marcador de número de diapositiva 6">
            <a:extLst>
              <a:ext uri="{FF2B5EF4-FFF2-40B4-BE49-F238E27FC236}">
                <a16:creationId xmlns:a16="http://schemas.microsoft.com/office/drawing/2014/main" id="{06E0BE8E-DDE7-ED6E-D4EF-62CF2B1022B5}"/>
              </a:ext>
            </a:extLst>
          </p:cNvPr>
          <p:cNvSpPr>
            <a:spLocks noGrp="1"/>
          </p:cNvSpPr>
          <p:nvPr>
            <p:ph type="sldNum" sz="quarter" idx="12"/>
          </p:nvPr>
        </p:nvSpPr>
        <p:spPr/>
        <p:txBody>
          <a:bodyPr/>
          <a:lstStyle/>
          <a:p>
            <a:fld id="{8C9E5F62-DFFF-5146-88D3-B7F43DA4FD1A}" type="slidenum">
              <a:rPr lang="es-GT" smtClean="0"/>
              <a:t>‹Nº›</a:t>
            </a:fld>
            <a:endParaRPr lang="es-GT"/>
          </a:p>
        </p:txBody>
      </p:sp>
    </p:spTree>
    <p:extLst>
      <p:ext uri="{BB962C8B-B14F-4D97-AF65-F5344CB8AC3E}">
        <p14:creationId xmlns:p14="http://schemas.microsoft.com/office/powerpoint/2010/main" val="2381400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E0F096-CAB7-B7C3-BD9C-50E17C3FEF12}"/>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GT"/>
          </a:p>
        </p:txBody>
      </p:sp>
      <p:sp>
        <p:nvSpPr>
          <p:cNvPr id="3" name="Marcador de posición de imagen 2">
            <a:extLst>
              <a:ext uri="{FF2B5EF4-FFF2-40B4-BE49-F238E27FC236}">
                <a16:creationId xmlns:a16="http://schemas.microsoft.com/office/drawing/2014/main" id="{3F888632-74C5-F996-3AE4-CCA054C115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GT"/>
          </a:p>
        </p:txBody>
      </p:sp>
      <p:sp>
        <p:nvSpPr>
          <p:cNvPr id="4" name="Marcador de texto 3">
            <a:extLst>
              <a:ext uri="{FF2B5EF4-FFF2-40B4-BE49-F238E27FC236}">
                <a16:creationId xmlns:a16="http://schemas.microsoft.com/office/drawing/2014/main" id="{C57D1FDF-AB3D-117F-5492-926E23EFCA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D6A444EC-9427-F720-D0B1-9A8B2DDC0DBB}"/>
              </a:ext>
            </a:extLst>
          </p:cNvPr>
          <p:cNvSpPr>
            <a:spLocks noGrp="1"/>
          </p:cNvSpPr>
          <p:nvPr>
            <p:ph type="dt" sz="half" idx="10"/>
          </p:nvPr>
        </p:nvSpPr>
        <p:spPr/>
        <p:txBody>
          <a:bodyPr/>
          <a:lstStyle/>
          <a:p>
            <a:fld id="{9DC38AB1-8B57-3B41-8CDD-461CBD28656E}" type="datetimeFigureOut">
              <a:rPr lang="es-GT" smtClean="0"/>
              <a:t>6/09/22</a:t>
            </a:fld>
            <a:endParaRPr lang="es-GT"/>
          </a:p>
        </p:txBody>
      </p:sp>
      <p:sp>
        <p:nvSpPr>
          <p:cNvPr id="6" name="Marcador de pie de página 5">
            <a:extLst>
              <a:ext uri="{FF2B5EF4-FFF2-40B4-BE49-F238E27FC236}">
                <a16:creationId xmlns:a16="http://schemas.microsoft.com/office/drawing/2014/main" id="{71311C07-2C45-7A94-75BF-17E44F79E62A}"/>
              </a:ext>
            </a:extLst>
          </p:cNvPr>
          <p:cNvSpPr>
            <a:spLocks noGrp="1"/>
          </p:cNvSpPr>
          <p:nvPr>
            <p:ph type="ftr" sz="quarter" idx="11"/>
          </p:nvPr>
        </p:nvSpPr>
        <p:spPr/>
        <p:txBody>
          <a:bodyPr/>
          <a:lstStyle/>
          <a:p>
            <a:endParaRPr lang="es-GT"/>
          </a:p>
        </p:txBody>
      </p:sp>
      <p:sp>
        <p:nvSpPr>
          <p:cNvPr id="7" name="Marcador de número de diapositiva 6">
            <a:extLst>
              <a:ext uri="{FF2B5EF4-FFF2-40B4-BE49-F238E27FC236}">
                <a16:creationId xmlns:a16="http://schemas.microsoft.com/office/drawing/2014/main" id="{1CB1F470-C698-DA8C-1853-299302A0FC7D}"/>
              </a:ext>
            </a:extLst>
          </p:cNvPr>
          <p:cNvSpPr>
            <a:spLocks noGrp="1"/>
          </p:cNvSpPr>
          <p:nvPr>
            <p:ph type="sldNum" sz="quarter" idx="12"/>
          </p:nvPr>
        </p:nvSpPr>
        <p:spPr/>
        <p:txBody>
          <a:bodyPr/>
          <a:lstStyle/>
          <a:p>
            <a:fld id="{8C9E5F62-DFFF-5146-88D3-B7F43DA4FD1A}" type="slidenum">
              <a:rPr lang="es-GT" smtClean="0"/>
              <a:t>‹Nº›</a:t>
            </a:fld>
            <a:endParaRPr lang="es-GT"/>
          </a:p>
        </p:txBody>
      </p:sp>
    </p:spTree>
    <p:extLst>
      <p:ext uri="{BB962C8B-B14F-4D97-AF65-F5344CB8AC3E}">
        <p14:creationId xmlns:p14="http://schemas.microsoft.com/office/powerpoint/2010/main" val="2004541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4E1446EC-83CB-A9EB-E693-7CBB0D13B53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MX"/>
              <a:t>Haz clic para modificar el estilo de título del patrón</a:t>
            </a:r>
            <a:endParaRPr lang="es-GT"/>
          </a:p>
        </p:txBody>
      </p:sp>
      <p:sp>
        <p:nvSpPr>
          <p:cNvPr id="3" name="Marcador de texto 2">
            <a:extLst>
              <a:ext uri="{FF2B5EF4-FFF2-40B4-BE49-F238E27FC236}">
                <a16:creationId xmlns:a16="http://schemas.microsoft.com/office/drawing/2014/main" id="{19B7426A-0D9B-D988-590D-CE98B85850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GT"/>
          </a:p>
        </p:txBody>
      </p:sp>
      <p:sp>
        <p:nvSpPr>
          <p:cNvPr id="4" name="Marcador de fecha 3">
            <a:extLst>
              <a:ext uri="{FF2B5EF4-FFF2-40B4-BE49-F238E27FC236}">
                <a16:creationId xmlns:a16="http://schemas.microsoft.com/office/drawing/2014/main" id="{A922283D-281D-F869-EFC1-E291A52ECD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38AB1-8B57-3B41-8CDD-461CBD28656E}" type="datetimeFigureOut">
              <a:rPr lang="es-GT" smtClean="0"/>
              <a:t>6/09/22</a:t>
            </a:fld>
            <a:endParaRPr lang="es-GT"/>
          </a:p>
        </p:txBody>
      </p:sp>
      <p:sp>
        <p:nvSpPr>
          <p:cNvPr id="5" name="Marcador de pie de página 4">
            <a:extLst>
              <a:ext uri="{FF2B5EF4-FFF2-40B4-BE49-F238E27FC236}">
                <a16:creationId xmlns:a16="http://schemas.microsoft.com/office/drawing/2014/main" id="{44A9FA1D-A7A9-CB00-2CF1-87873791A62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GT"/>
          </a:p>
        </p:txBody>
      </p:sp>
      <p:sp>
        <p:nvSpPr>
          <p:cNvPr id="6" name="Marcador de número de diapositiva 5">
            <a:extLst>
              <a:ext uri="{FF2B5EF4-FFF2-40B4-BE49-F238E27FC236}">
                <a16:creationId xmlns:a16="http://schemas.microsoft.com/office/drawing/2014/main" id="{AFF73164-BD73-4901-434F-8A7139C605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9E5F62-DFFF-5146-88D3-B7F43DA4FD1A}" type="slidenum">
              <a:rPr lang="es-GT" smtClean="0"/>
              <a:t>‹Nº›</a:t>
            </a:fld>
            <a:endParaRPr lang="es-GT"/>
          </a:p>
        </p:txBody>
      </p:sp>
    </p:spTree>
    <p:extLst>
      <p:ext uri="{BB962C8B-B14F-4D97-AF65-F5344CB8AC3E}">
        <p14:creationId xmlns:p14="http://schemas.microsoft.com/office/powerpoint/2010/main" val="22450847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G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davidcarboni/go-scratch-nonprivileged-multistage/blob/master/README.md" TargetMode="External"/><Relationship Id="rId7"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image" Target="../media/image7.jpeg"/><Relationship Id="rId5" Type="http://schemas.openxmlformats.org/officeDocument/2006/relationships/image" Target="../media/image6.emf"/><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image" Target="../media/image5.jpeg"/><Relationship Id="rId5" Type="http://schemas.openxmlformats.org/officeDocument/2006/relationships/image" Target="../media/image11.emf"/><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21">
            <a:extLst>
              <a:ext uri="{FF2B5EF4-FFF2-40B4-BE49-F238E27FC236}">
                <a16:creationId xmlns:a16="http://schemas.microsoft.com/office/drawing/2014/main" id="{7167BA51-B481-CA31-CFE4-CA2AA80F5DB0}"/>
              </a:ext>
            </a:extLst>
          </p:cNvPr>
          <p:cNvSpPr txBox="1"/>
          <p:nvPr/>
        </p:nvSpPr>
        <p:spPr>
          <a:xfrm>
            <a:off x="3209632" y="5054002"/>
            <a:ext cx="5772734" cy="461665"/>
          </a:xfrm>
          <a:prstGeom prst="rect">
            <a:avLst/>
          </a:prstGeom>
          <a:noFill/>
        </p:spPr>
        <p:txBody>
          <a:bodyPr wrap="none" rtlCol="0">
            <a:spAutoFit/>
          </a:bodyPr>
          <a:lstStyle/>
          <a:p>
            <a:pPr algn="ctr"/>
            <a:r>
              <a:rPr lang="es-GT" sz="2400" spc="300" dirty="0">
                <a:solidFill>
                  <a:schemeClr val="tx1">
                    <a:lumMod val="65000"/>
                    <a:lumOff val="35000"/>
                  </a:schemeClr>
                </a:solidFill>
                <a:latin typeface="Poppins Light" pitchFamily="2" charset="77"/>
                <a:cs typeface="Poppins Light" pitchFamily="2" charset="77"/>
              </a:rPr>
              <a:t>INTRODUCCIÓN DE KUBERNETES</a:t>
            </a:r>
            <a:endParaRPr lang="en-ID" sz="2400" kern="5500" spc="300" dirty="0">
              <a:solidFill>
                <a:schemeClr val="tx1">
                  <a:lumMod val="65000"/>
                  <a:lumOff val="35000"/>
                </a:schemeClr>
              </a:solidFill>
              <a:latin typeface="Poppins Light" pitchFamily="2" charset="77"/>
              <a:cs typeface="Poppins Light" pitchFamily="2" charset="77"/>
            </a:endParaRPr>
          </a:p>
        </p:txBody>
      </p:sp>
      <p:pic>
        <p:nvPicPr>
          <p:cNvPr id="5" name="Imagen 4">
            <a:extLst>
              <a:ext uri="{FF2B5EF4-FFF2-40B4-BE49-F238E27FC236}">
                <a16:creationId xmlns:a16="http://schemas.microsoft.com/office/drawing/2014/main" id="{F54A0A79-2CCA-C466-54FD-12C0E34DAC76}"/>
              </a:ext>
            </a:extLst>
          </p:cNvPr>
          <p:cNvPicPr>
            <a:picLocks noChangeAspect="1"/>
          </p:cNvPicPr>
          <p:nvPr/>
        </p:nvPicPr>
        <p:blipFill>
          <a:blip r:embed="rId2"/>
          <a:stretch>
            <a:fillRect/>
          </a:stretch>
        </p:blipFill>
        <p:spPr>
          <a:xfrm>
            <a:off x="2591444" y="1003490"/>
            <a:ext cx="7009111" cy="3823152"/>
          </a:xfrm>
          <a:prstGeom prst="rect">
            <a:avLst/>
          </a:prstGeom>
        </p:spPr>
      </p:pic>
    </p:spTree>
    <p:extLst>
      <p:ext uri="{BB962C8B-B14F-4D97-AF65-F5344CB8AC3E}">
        <p14:creationId xmlns:p14="http://schemas.microsoft.com/office/powerpoint/2010/main" val="2997507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p:cNvGrpSpPr/>
          <p:nvPr/>
        </p:nvGrpSpPr>
        <p:grpSpPr>
          <a:xfrm>
            <a:off x="5426042" y="73178"/>
            <a:ext cx="7205237" cy="2780522"/>
            <a:chOff x="3614570" y="1444657"/>
            <a:chExt cx="4307505" cy="1427682"/>
          </a:xfrm>
          <a:solidFill>
            <a:schemeClr val="bg1">
              <a:lumMod val="85000"/>
              <a:alpha val="19000"/>
            </a:schemeClr>
          </a:solidFill>
        </p:grpSpPr>
        <p:sp>
          <p:nvSpPr>
            <p:cNvPr id="114" name="Freeform 113"/>
            <p:cNvSpPr>
              <a:spLocks noEditPoints="1"/>
            </p:cNvSpPr>
            <p:nvPr/>
          </p:nvSpPr>
          <p:spPr bwMode="auto">
            <a:xfrm>
              <a:off x="4039982" y="1982526"/>
              <a:ext cx="220684" cy="248977"/>
            </a:xfrm>
            <a:custGeom>
              <a:avLst/>
              <a:gdLst>
                <a:gd name="T0" fmla="*/ 54 w 179"/>
                <a:gd name="T1" fmla="*/ 73 h 202"/>
                <a:gd name="T2" fmla="*/ 49 w 179"/>
                <a:gd name="T3" fmla="*/ 73 h 202"/>
                <a:gd name="T4" fmla="*/ 45 w 179"/>
                <a:gd name="T5" fmla="*/ 65 h 202"/>
                <a:gd name="T6" fmla="*/ 54 w 179"/>
                <a:gd name="T7" fmla="*/ 69 h 202"/>
                <a:gd name="T8" fmla="*/ 86 w 179"/>
                <a:gd name="T9" fmla="*/ 162 h 202"/>
                <a:gd name="T10" fmla="*/ 89 w 179"/>
                <a:gd name="T11" fmla="*/ 171 h 202"/>
                <a:gd name="T12" fmla="*/ 93 w 179"/>
                <a:gd name="T13" fmla="*/ 162 h 202"/>
                <a:gd name="T14" fmla="*/ 49 w 179"/>
                <a:gd name="T15" fmla="*/ 144 h 202"/>
                <a:gd name="T16" fmla="*/ 45 w 179"/>
                <a:gd name="T17" fmla="*/ 153 h 202"/>
                <a:gd name="T18" fmla="*/ 50 w 179"/>
                <a:gd name="T19" fmla="*/ 153 h 202"/>
                <a:gd name="T20" fmla="*/ 54 w 179"/>
                <a:gd name="T21" fmla="*/ 144 h 202"/>
                <a:gd name="T22" fmla="*/ 36 w 179"/>
                <a:gd name="T23" fmla="*/ 106 h 202"/>
                <a:gd name="T24" fmla="*/ 27 w 179"/>
                <a:gd name="T25" fmla="*/ 109 h 202"/>
                <a:gd name="T26" fmla="*/ 36 w 179"/>
                <a:gd name="T27" fmla="*/ 112 h 202"/>
                <a:gd name="T28" fmla="*/ 36 w 179"/>
                <a:gd name="T29" fmla="*/ 106 h 202"/>
                <a:gd name="T30" fmla="*/ 93 w 179"/>
                <a:gd name="T31" fmla="*/ 55 h 202"/>
                <a:gd name="T32" fmla="*/ 89 w 179"/>
                <a:gd name="T33" fmla="*/ 46 h 202"/>
                <a:gd name="T34" fmla="*/ 86 w 179"/>
                <a:gd name="T35" fmla="*/ 55 h 202"/>
                <a:gd name="T36" fmla="*/ 129 w 179"/>
                <a:gd name="T37" fmla="*/ 144 h 202"/>
                <a:gd name="T38" fmla="*/ 125 w 179"/>
                <a:gd name="T39" fmla="*/ 149 h 202"/>
                <a:gd name="T40" fmla="*/ 131 w 179"/>
                <a:gd name="T41" fmla="*/ 154 h 202"/>
                <a:gd name="T42" fmla="*/ 134 w 179"/>
                <a:gd name="T43" fmla="*/ 148 h 202"/>
                <a:gd name="T44" fmla="*/ 143 w 179"/>
                <a:gd name="T45" fmla="*/ 112 h 202"/>
                <a:gd name="T46" fmla="*/ 152 w 179"/>
                <a:gd name="T47" fmla="*/ 109 h 202"/>
                <a:gd name="T48" fmla="*/ 143 w 179"/>
                <a:gd name="T49" fmla="*/ 106 h 202"/>
                <a:gd name="T50" fmla="*/ 143 w 179"/>
                <a:gd name="T51" fmla="*/ 112 h 202"/>
                <a:gd name="T52" fmla="*/ 122 w 179"/>
                <a:gd name="T53" fmla="*/ 106 h 202"/>
                <a:gd name="T54" fmla="*/ 92 w 179"/>
                <a:gd name="T55" fmla="*/ 103 h 202"/>
                <a:gd name="T56" fmla="*/ 89 w 179"/>
                <a:gd name="T57" fmla="*/ 64 h 202"/>
                <a:gd name="T58" fmla="*/ 87 w 179"/>
                <a:gd name="T59" fmla="*/ 103 h 202"/>
                <a:gd name="T60" fmla="*/ 89 w 179"/>
                <a:gd name="T61" fmla="*/ 115 h 202"/>
                <a:gd name="T62" fmla="*/ 122 w 179"/>
                <a:gd name="T63" fmla="*/ 112 h 202"/>
                <a:gd name="T64" fmla="*/ 174 w 179"/>
                <a:gd name="T65" fmla="*/ 109 h 202"/>
                <a:gd name="T66" fmla="*/ 161 w 179"/>
                <a:gd name="T67" fmla="*/ 186 h 202"/>
                <a:gd name="T68" fmla="*/ 156 w 179"/>
                <a:gd name="T69" fmla="*/ 201 h 202"/>
                <a:gd name="T70" fmla="*/ 140 w 179"/>
                <a:gd name="T71" fmla="*/ 195 h 202"/>
                <a:gd name="T72" fmla="*/ 89 w 179"/>
                <a:gd name="T73" fmla="*/ 193 h 202"/>
                <a:gd name="T74" fmla="*/ 39 w 179"/>
                <a:gd name="T75" fmla="*/ 195 h 202"/>
                <a:gd name="T76" fmla="*/ 23 w 179"/>
                <a:gd name="T77" fmla="*/ 201 h 202"/>
                <a:gd name="T78" fmla="*/ 18 w 179"/>
                <a:gd name="T79" fmla="*/ 186 h 202"/>
                <a:gd name="T80" fmla="*/ 5 w 179"/>
                <a:gd name="T81" fmla="*/ 109 h 202"/>
                <a:gd name="T82" fmla="*/ 174 w 179"/>
                <a:gd name="T83" fmla="*/ 109 h 202"/>
                <a:gd name="T84" fmla="*/ 161 w 179"/>
                <a:gd name="T85" fmla="*/ 109 h 202"/>
                <a:gd name="T86" fmla="*/ 18 w 179"/>
                <a:gd name="T87" fmla="*/ 109 h 202"/>
                <a:gd name="T88" fmla="*/ 129 w 179"/>
                <a:gd name="T89" fmla="*/ 65 h 202"/>
                <a:gd name="T90" fmla="*/ 125 w 179"/>
                <a:gd name="T91" fmla="*/ 73 h 202"/>
                <a:gd name="T92" fmla="*/ 129 w 179"/>
                <a:gd name="T93" fmla="*/ 73 h 202"/>
                <a:gd name="T94" fmla="*/ 134 w 179"/>
                <a:gd name="T95" fmla="*/ 65 h 202"/>
                <a:gd name="T96" fmla="*/ 171 w 179"/>
                <a:gd name="T97" fmla="*/ 51 h 202"/>
                <a:gd name="T98" fmla="*/ 154 w 179"/>
                <a:gd name="T99" fmla="*/ 7 h 202"/>
                <a:gd name="T100" fmla="*/ 120 w 179"/>
                <a:gd name="T101" fmla="*/ 18 h 202"/>
                <a:gd name="T102" fmla="*/ 171 w 179"/>
                <a:gd name="T103" fmla="*/ 51 h 202"/>
                <a:gd name="T104" fmla="*/ 59 w 179"/>
                <a:gd name="T105" fmla="*/ 18 h 202"/>
                <a:gd name="T106" fmla="*/ 25 w 179"/>
                <a:gd name="T107" fmla="*/ 7 h 202"/>
                <a:gd name="T108" fmla="*/ 8 w 179"/>
                <a:gd name="T109" fmla="*/ 5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 h="202">
                  <a:moveTo>
                    <a:pt x="54" y="69"/>
                  </a:moveTo>
                  <a:cubicBezTo>
                    <a:pt x="55" y="70"/>
                    <a:pt x="55" y="72"/>
                    <a:pt x="54" y="73"/>
                  </a:cubicBezTo>
                  <a:cubicBezTo>
                    <a:pt x="53" y="74"/>
                    <a:pt x="53" y="74"/>
                    <a:pt x="52" y="74"/>
                  </a:cubicBezTo>
                  <a:cubicBezTo>
                    <a:pt x="51" y="74"/>
                    <a:pt x="50" y="74"/>
                    <a:pt x="49" y="73"/>
                  </a:cubicBezTo>
                  <a:cubicBezTo>
                    <a:pt x="45" y="69"/>
                    <a:pt x="45" y="69"/>
                    <a:pt x="45" y="69"/>
                  </a:cubicBezTo>
                  <a:cubicBezTo>
                    <a:pt x="44" y="68"/>
                    <a:pt x="44" y="66"/>
                    <a:pt x="45" y="65"/>
                  </a:cubicBezTo>
                  <a:cubicBezTo>
                    <a:pt x="47" y="63"/>
                    <a:pt x="49" y="63"/>
                    <a:pt x="50" y="65"/>
                  </a:cubicBezTo>
                  <a:lnTo>
                    <a:pt x="54" y="69"/>
                  </a:lnTo>
                  <a:close/>
                  <a:moveTo>
                    <a:pt x="89" y="159"/>
                  </a:moveTo>
                  <a:cubicBezTo>
                    <a:pt x="88" y="159"/>
                    <a:pt x="86" y="160"/>
                    <a:pt x="86" y="162"/>
                  </a:cubicBezTo>
                  <a:cubicBezTo>
                    <a:pt x="86" y="168"/>
                    <a:pt x="86" y="168"/>
                    <a:pt x="86" y="168"/>
                  </a:cubicBezTo>
                  <a:cubicBezTo>
                    <a:pt x="86" y="170"/>
                    <a:pt x="88" y="171"/>
                    <a:pt x="89" y="171"/>
                  </a:cubicBezTo>
                  <a:cubicBezTo>
                    <a:pt x="91" y="171"/>
                    <a:pt x="93" y="170"/>
                    <a:pt x="93" y="168"/>
                  </a:cubicBezTo>
                  <a:cubicBezTo>
                    <a:pt x="93" y="162"/>
                    <a:pt x="93" y="162"/>
                    <a:pt x="93" y="162"/>
                  </a:cubicBezTo>
                  <a:cubicBezTo>
                    <a:pt x="93" y="160"/>
                    <a:pt x="91" y="159"/>
                    <a:pt x="89" y="159"/>
                  </a:cubicBezTo>
                  <a:close/>
                  <a:moveTo>
                    <a:pt x="49" y="144"/>
                  </a:moveTo>
                  <a:cubicBezTo>
                    <a:pt x="45" y="148"/>
                    <a:pt x="45" y="148"/>
                    <a:pt x="45" y="148"/>
                  </a:cubicBezTo>
                  <a:cubicBezTo>
                    <a:pt x="44" y="150"/>
                    <a:pt x="44" y="152"/>
                    <a:pt x="45" y="153"/>
                  </a:cubicBezTo>
                  <a:cubicBezTo>
                    <a:pt x="46" y="154"/>
                    <a:pt x="47" y="154"/>
                    <a:pt x="48" y="154"/>
                  </a:cubicBezTo>
                  <a:cubicBezTo>
                    <a:pt x="48" y="154"/>
                    <a:pt x="49" y="154"/>
                    <a:pt x="50" y="153"/>
                  </a:cubicBezTo>
                  <a:cubicBezTo>
                    <a:pt x="54" y="149"/>
                    <a:pt x="54" y="149"/>
                    <a:pt x="54" y="149"/>
                  </a:cubicBezTo>
                  <a:cubicBezTo>
                    <a:pt x="55" y="148"/>
                    <a:pt x="55" y="146"/>
                    <a:pt x="54" y="144"/>
                  </a:cubicBezTo>
                  <a:cubicBezTo>
                    <a:pt x="53" y="143"/>
                    <a:pt x="51" y="143"/>
                    <a:pt x="49" y="144"/>
                  </a:cubicBezTo>
                  <a:close/>
                  <a:moveTo>
                    <a:pt x="36" y="106"/>
                  </a:moveTo>
                  <a:cubicBezTo>
                    <a:pt x="30" y="106"/>
                    <a:pt x="30" y="106"/>
                    <a:pt x="30" y="106"/>
                  </a:cubicBezTo>
                  <a:cubicBezTo>
                    <a:pt x="29" y="106"/>
                    <a:pt x="27" y="107"/>
                    <a:pt x="27" y="109"/>
                  </a:cubicBezTo>
                  <a:cubicBezTo>
                    <a:pt x="27" y="111"/>
                    <a:pt x="29" y="112"/>
                    <a:pt x="30" y="112"/>
                  </a:cubicBezTo>
                  <a:cubicBezTo>
                    <a:pt x="36" y="112"/>
                    <a:pt x="36" y="112"/>
                    <a:pt x="36" y="112"/>
                  </a:cubicBezTo>
                  <a:cubicBezTo>
                    <a:pt x="38" y="112"/>
                    <a:pt x="39" y="111"/>
                    <a:pt x="39" y="109"/>
                  </a:cubicBezTo>
                  <a:cubicBezTo>
                    <a:pt x="39" y="107"/>
                    <a:pt x="38" y="106"/>
                    <a:pt x="36" y="106"/>
                  </a:cubicBezTo>
                  <a:close/>
                  <a:moveTo>
                    <a:pt x="89" y="59"/>
                  </a:moveTo>
                  <a:cubicBezTo>
                    <a:pt x="91" y="59"/>
                    <a:pt x="93" y="57"/>
                    <a:pt x="93" y="55"/>
                  </a:cubicBezTo>
                  <a:cubicBezTo>
                    <a:pt x="93" y="50"/>
                    <a:pt x="93" y="50"/>
                    <a:pt x="93" y="50"/>
                  </a:cubicBezTo>
                  <a:cubicBezTo>
                    <a:pt x="93" y="48"/>
                    <a:pt x="91" y="46"/>
                    <a:pt x="89" y="46"/>
                  </a:cubicBezTo>
                  <a:cubicBezTo>
                    <a:pt x="88" y="46"/>
                    <a:pt x="86" y="48"/>
                    <a:pt x="86" y="50"/>
                  </a:cubicBezTo>
                  <a:cubicBezTo>
                    <a:pt x="86" y="55"/>
                    <a:pt x="86" y="55"/>
                    <a:pt x="86" y="55"/>
                  </a:cubicBezTo>
                  <a:cubicBezTo>
                    <a:pt x="86" y="57"/>
                    <a:pt x="88" y="59"/>
                    <a:pt x="89" y="59"/>
                  </a:cubicBezTo>
                  <a:close/>
                  <a:moveTo>
                    <a:pt x="129" y="144"/>
                  </a:moveTo>
                  <a:cubicBezTo>
                    <a:pt x="128" y="143"/>
                    <a:pt x="126" y="143"/>
                    <a:pt x="125" y="144"/>
                  </a:cubicBezTo>
                  <a:cubicBezTo>
                    <a:pt x="124" y="146"/>
                    <a:pt x="124" y="148"/>
                    <a:pt x="125" y="149"/>
                  </a:cubicBezTo>
                  <a:cubicBezTo>
                    <a:pt x="129" y="153"/>
                    <a:pt x="129" y="153"/>
                    <a:pt x="129" y="153"/>
                  </a:cubicBezTo>
                  <a:cubicBezTo>
                    <a:pt x="130" y="154"/>
                    <a:pt x="130" y="154"/>
                    <a:pt x="131" y="154"/>
                  </a:cubicBezTo>
                  <a:cubicBezTo>
                    <a:pt x="132" y="154"/>
                    <a:pt x="133" y="154"/>
                    <a:pt x="134" y="153"/>
                  </a:cubicBezTo>
                  <a:cubicBezTo>
                    <a:pt x="135" y="152"/>
                    <a:pt x="135" y="150"/>
                    <a:pt x="134" y="148"/>
                  </a:cubicBezTo>
                  <a:lnTo>
                    <a:pt x="129" y="144"/>
                  </a:lnTo>
                  <a:close/>
                  <a:moveTo>
                    <a:pt x="143" y="112"/>
                  </a:moveTo>
                  <a:cubicBezTo>
                    <a:pt x="149" y="112"/>
                    <a:pt x="149" y="112"/>
                    <a:pt x="149" y="112"/>
                  </a:cubicBezTo>
                  <a:cubicBezTo>
                    <a:pt x="150" y="112"/>
                    <a:pt x="152" y="111"/>
                    <a:pt x="152" y="109"/>
                  </a:cubicBezTo>
                  <a:cubicBezTo>
                    <a:pt x="152" y="107"/>
                    <a:pt x="150" y="106"/>
                    <a:pt x="149" y="106"/>
                  </a:cubicBezTo>
                  <a:cubicBezTo>
                    <a:pt x="143" y="106"/>
                    <a:pt x="143" y="106"/>
                    <a:pt x="143" y="106"/>
                  </a:cubicBezTo>
                  <a:cubicBezTo>
                    <a:pt x="141" y="106"/>
                    <a:pt x="140" y="107"/>
                    <a:pt x="140" y="109"/>
                  </a:cubicBezTo>
                  <a:cubicBezTo>
                    <a:pt x="140" y="111"/>
                    <a:pt x="141" y="112"/>
                    <a:pt x="143" y="112"/>
                  </a:cubicBezTo>
                  <a:close/>
                  <a:moveTo>
                    <a:pt x="125" y="109"/>
                  </a:moveTo>
                  <a:cubicBezTo>
                    <a:pt x="125" y="107"/>
                    <a:pt x="124" y="106"/>
                    <a:pt x="122" y="106"/>
                  </a:cubicBezTo>
                  <a:cubicBezTo>
                    <a:pt x="94" y="106"/>
                    <a:pt x="94" y="106"/>
                    <a:pt x="94" y="106"/>
                  </a:cubicBezTo>
                  <a:cubicBezTo>
                    <a:pt x="94" y="105"/>
                    <a:pt x="93" y="104"/>
                    <a:pt x="92" y="103"/>
                  </a:cubicBezTo>
                  <a:cubicBezTo>
                    <a:pt x="92" y="67"/>
                    <a:pt x="92" y="67"/>
                    <a:pt x="92" y="67"/>
                  </a:cubicBezTo>
                  <a:cubicBezTo>
                    <a:pt x="92" y="65"/>
                    <a:pt x="91" y="64"/>
                    <a:pt x="89" y="64"/>
                  </a:cubicBezTo>
                  <a:cubicBezTo>
                    <a:pt x="88" y="64"/>
                    <a:pt x="87" y="65"/>
                    <a:pt x="87" y="67"/>
                  </a:cubicBezTo>
                  <a:cubicBezTo>
                    <a:pt x="87" y="103"/>
                    <a:pt x="87" y="103"/>
                    <a:pt x="87" y="103"/>
                  </a:cubicBezTo>
                  <a:cubicBezTo>
                    <a:pt x="85" y="104"/>
                    <a:pt x="84" y="106"/>
                    <a:pt x="84" y="109"/>
                  </a:cubicBezTo>
                  <a:cubicBezTo>
                    <a:pt x="84" y="112"/>
                    <a:pt x="86" y="115"/>
                    <a:pt x="89" y="115"/>
                  </a:cubicBezTo>
                  <a:cubicBezTo>
                    <a:pt x="92" y="115"/>
                    <a:pt x="93" y="114"/>
                    <a:pt x="94" y="112"/>
                  </a:cubicBezTo>
                  <a:cubicBezTo>
                    <a:pt x="122" y="112"/>
                    <a:pt x="122" y="112"/>
                    <a:pt x="122" y="112"/>
                  </a:cubicBezTo>
                  <a:cubicBezTo>
                    <a:pt x="124" y="112"/>
                    <a:pt x="125" y="111"/>
                    <a:pt x="125" y="109"/>
                  </a:cubicBezTo>
                  <a:close/>
                  <a:moveTo>
                    <a:pt x="174" y="109"/>
                  </a:moveTo>
                  <a:cubicBezTo>
                    <a:pt x="174" y="131"/>
                    <a:pt x="166" y="151"/>
                    <a:pt x="152" y="166"/>
                  </a:cubicBezTo>
                  <a:cubicBezTo>
                    <a:pt x="161" y="186"/>
                    <a:pt x="161" y="186"/>
                    <a:pt x="161" y="186"/>
                  </a:cubicBezTo>
                  <a:cubicBezTo>
                    <a:pt x="163" y="189"/>
                    <a:pt x="163" y="192"/>
                    <a:pt x="162" y="195"/>
                  </a:cubicBezTo>
                  <a:cubicBezTo>
                    <a:pt x="161" y="198"/>
                    <a:pt x="158" y="200"/>
                    <a:pt x="156" y="201"/>
                  </a:cubicBezTo>
                  <a:cubicBezTo>
                    <a:pt x="154" y="202"/>
                    <a:pt x="152" y="202"/>
                    <a:pt x="151" y="202"/>
                  </a:cubicBezTo>
                  <a:cubicBezTo>
                    <a:pt x="146" y="202"/>
                    <a:pt x="142" y="200"/>
                    <a:pt x="140" y="195"/>
                  </a:cubicBezTo>
                  <a:cubicBezTo>
                    <a:pt x="134" y="181"/>
                    <a:pt x="134" y="181"/>
                    <a:pt x="134" y="181"/>
                  </a:cubicBezTo>
                  <a:cubicBezTo>
                    <a:pt x="121" y="189"/>
                    <a:pt x="106" y="193"/>
                    <a:pt x="89" y="193"/>
                  </a:cubicBezTo>
                  <a:cubicBezTo>
                    <a:pt x="73" y="193"/>
                    <a:pt x="58" y="189"/>
                    <a:pt x="45" y="181"/>
                  </a:cubicBezTo>
                  <a:cubicBezTo>
                    <a:pt x="39" y="195"/>
                    <a:pt x="39" y="195"/>
                    <a:pt x="39" y="195"/>
                  </a:cubicBezTo>
                  <a:cubicBezTo>
                    <a:pt x="37" y="200"/>
                    <a:pt x="33" y="202"/>
                    <a:pt x="28" y="202"/>
                  </a:cubicBezTo>
                  <a:cubicBezTo>
                    <a:pt x="27" y="202"/>
                    <a:pt x="25" y="202"/>
                    <a:pt x="23" y="201"/>
                  </a:cubicBezTo>
                  <a:cubicBezTo>
                    <a:pt x="21" y="200"/>
                    <a:pt x="18" y="198"/>
                    <a:pt x="17" y="195"/>
                  </a:cubicBezTo>
                  <a:cubicBezTo>
                    <a:pt x="16" y="192"/>
                    <a:pt x="16" y="189"/>
                    <a:pt x="18" y="186"/>
                  </a:cubicBezTo>
                  <a:cubicBezTo>
                    <a:pt x="27" y="166"/>
                    <a:pt x="27" y="166"/>
                    <a:pt x="27" y="166"/>
                  </a:cubicBezTo>
                  <a:cubicBezTo>
                    <a:pt x="13" y="151"/>
                    <a:pt x="5" y="131"/>
                    <a:pt x="5" y="109"/>
                  </a:cubicBezTo>
                  <a:cubicBezTo>
                    <a:pt x="5" y="62"/>
                    <a:pt x="43" y="24"/>
                    <a:pt x="89" y="24"/>
                  </a:cubicBezTo>
                  <a:cubicBezTo>
                    <a:pt x="136" y="24"/>
                    <a:pt x="174" y="62"/>
                    <a:pt x="174" y="109"/>
                  </a:cubicBezTo>
                  <a:close/>
                  <a:moveTo>
                    <a:pt x="89" y="181"/>
                  </a:moveTo>
                  <a:cubicBezTo>
                    <a:pt x="129" y="181"/>
                    <a:pt x="161" y="148"/>
                    <a:pt x="161" y="109"/>
                  </a:cubicBezTo>
                  <a:cubicBezTo>
                    <a:pt x="161" y="69"/>
                    <a:pt x="129" y="37"/>
                    <a:pt x="89" y="37"/>
                  </a:cubicBezTo>
                  <a:cubicBezTo>
                    <a:pt x="50" y="37"/>
                    <a:pt x="18" y="69"/>
                    <a:pt x="18" y="109"/>
                  </a:cubicBezTo>
                  <a:cubicBezTo>
                    <a:pt x="18" y="148"/>
                    <a:pt x="50" y="181"/>
                    <a:pt x="89" y="181"/>
                  </a:cubicBezTo>
                  <a:close/>
                  <a:moveTo>
                    <a:pt x="129" y="65"/>
                  </a:moveTo>
                  <a:cubicBezTo>
                    <a:pt x="125" y="69"/>
                    <a:pt x="125" y="69"/>
                    <a:pt x="125" y="69"/>
                  </a:cubicBezTo>
                  <a:cubicBezTo>
                    <a:pt x="124" y="70"/>
                    <a:pt x="124" y="72"/>
                    <a:pt x="125" y="73"/>
                  </a:cubicBezTo>
                  <a:cubicBezTo>
                    <a:pt x="126" y="74"/>
                    <a:pt x="126" y="74"/>
                    <a:pt x="127" y="74"/>
                  </a:cubicBezTo>
                  <a:cubicBezTo>
                    <a:pt x="128" y="74"/>
                    <a:pt x="129" y="74"/>
                    <a:pt x="129" y="73"/>
                  </a:cubicBezTo>
                  <a:cubicBezTo>
                    <a:pt x="134" y="69"/>
                    <a:pt x="134" y="69"/>
                    <a:pt x="134" y="69"/>
                  </a:cubicBezTo>
                  <a:cubicBezTo>
                    <a:pt x="135" y="68"/>
                    <a:pt x="135" y="66"/>
                    <a:pt x="134" y="65"/>
                  </a:cubicBezTo>
                  <a:cubicBezTo>
                    <a:pt x="132" y="63"/>
                    <a:pt x="130" y="63"/>
                    <a:pt x="129" y="65"/>
                  </a:cubicBezTo>
                  <a:close/>
                  <a:moveTo>
                    <a:pt x="171" y="51"/>
                  </a:moveTo>
                  <a:cubicBezTo>
                    <a:pt x="179" y="40"/>
                    <a:pt x="179" y="26"/>
                    <a:pt x="170" y="19"/>
                  </a:cubicBezTo>
                  <a:cubicBezTo>
                    <a:pt x="154" y="7"/>
                    <a:pt x="154" y="7"/>
                    <a:pt x="154" y="7"/>
                  </a:cubicBezTo>
                  <a:cubicBezTo>
                    <a:pt x="145" y="0"/>
                    <a:pt x="131" y="4"/>
                    <a:pt x="122" y="15"/>
                  </a:cubicBezTo>
                  <a:cubicBezTo>
                    <a:pt x="120" y="18"/>
                    <a:pt x="120" y="18"/>
                    <a:pt x="120" y="18"/>
                  </a:cubicBezTo>
                  <a:cubicBezTo>
                    <a:pt x="168" y="55"/>
                    <a:pt x="168" y="55"/>
                    <a:pt x="168" y="55"/>
                  </a:cubicBezTo>
                  <a:lnTo>
                    <a:pt x="171" y="51"/>
                  </a:lnTo>
                  <a:close/>
                  <a:moveTo>
                    <a:pt x="10" y="55"/>
                  </a:moveTo>
                  <a:cubicBezTo>
                    <a:pt x="59" y="18"/>
                    <a:pt x="59" y="18"/>
                    <a:pt x="59" y="18"/>
                  </a:cubicBezTo>
                  <a:cubicBezTo>
                    <a:pt x="57" y="15"/>
                    <a:pt x="57" y="15"/>
                    <a:pt x="57" y="15"/>
                  </a:cubicBezTo>
                  <a:cubicBezTo>
                    <a:pt x="48" y="4"/>
                    <a:pt x="34" y="0"/>
                    <a:pt x="25" y="7"/>
                  </a:cubicBezTo>
                  <a:cubicBezTo>
                    <a:pt x="9" y="19"/>
                    <a:pt x="9" y="19"/>
                    <a:pt x="9" y="19"/>
                  </a:cubicBezTo>
                  <a:cubicBezTo>
                    <a:pt x="0" y="26"/>
                    <a:pt x="0" y="40"/>
                    <a:pt x="8" y="51"/>
                  </a:cubicBezTo>
                  <a:lnTo>
                    <a:pt x="10" y="5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5" name="Freeform 9"/>
            <p:cNvSpPr>
              <a:spLocks noEditPoints="1"/>
            </p:cNvSpPr>
            <p:nvPr/>
          </p:nvSpPr>
          <p:spPr bwMode="auto">
            <a:xfrm>
              <a:off x="3828136" y="1610338"/>
              <a:ext cx="233765" cy="162447"/>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6" name="Freeform 10"/>
            <p:cNvSpPr>
              <a:spLocks noEditPoints="1"/>
            </p:cNvSpPr>
            <p:nvPr/>
          </p:nvSpPr>
          <p:spPr bwMode="auto">
            <a:xfrm>
              <a:off x="4828307" y="1971669"/>
              <a:ext cx="270410" cy="206350"/>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7" name="Freeform 14"/>
            <p:cNvSpPr>
              <a:spLocks noEditPoints="1"/>
            </p:cNvSpPr>
            <p:nvPr/>
          </p:nvSpPr>
          <p:spPr bwMode="auto">
            <a:xfrm>
              <a:off x="5683213" y="2579979"/>
              <a:ext cx="240372" cy="221038"/>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8" name="Freeform 18"/>
            <p:cNvSpPr>
              <a:spLocks noEditPoints="1"/>
            </p:cNvSpPr>
            <p:nvPr/>
          </p:nvSpPr>
          <p:spPr bwMode="auto">
            <a:xfrm>
              <a:off x="6765425" y="2127901"/>
              <a:ext cx="223175" cy="345223"/>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9" name="Freeform 19"/>
            <p:cNvSpPr>
              <a:spLocks noEditPoints="1"/>
            </p:cNvSpPr>
            <p:nvPr/>
          </p:nvSpPr>
          <p:spPr bwMode="auto">
            <a:xfrm>
              <a:off x="4852637" y="2411988"/>
              <a:ext cx="260246" cy="259119"/>
            </a:xfrm>
            <a:custGeom>
              <a:avLst/>
              <a:gdLst>
                <a:gd name="T0" fmla="*/ 189 w 195"/>
                <a:gd name="T1" fmla="*/ 30 h 194"/>
                <a:gd name="T2" fmla="*/ 165 w 195"/>
                <a:gd name="T3" fmla="*/ 5 h 194"/>
                <a:gd name="T4" fmla="*/ 145 w 195"/>
                <a:gd name="T5" fmla="*/ 5 h 194"/>
                <a:gd name="T6" fmla="*/ 15 w 195"/>
                <a:gd name="T7" fmla="*/ 135 h 194"/>
                <a:gd name="T8" fmla="*/ 15 w 195"/>
                <a:gd name="T9" fmla="*/ 136 h 194"/>
                <a:gd name="T10" fmla="*/ 6 w 195"/>
                <a:gd name="T11" fmla="*/ 170 h 194"/>
                <a:gd name="T12" fmla="*/ 1 w 195"/>
                <a:gd name="T13" fmla="*/ 186 h 194"/>
                <a:gd name="T14" fmla="*/ 8 w 195"/>
                <a:gd name="T15" fmla="*/ 193 h 194"/>
                <a:gd name="T16" fmla="*/ 24 w 195"/>
                <a:gd name="T17" fmla="*/ 189 h 194"/>
                <a:gd name="T18" fmla="*/ 59 w 195"/>
                <a:gd name="T19" fmla="*/ 180 h 194"/>
                <a:gd name="T20" fmla="*/ 59 w 195"/>
                <a:gd name="T21" fmla="*/ 179 h 194"/>
                <a:gd name="T22" fmla="*/ 189 w 195"/>
                <a:gd name="T23" fmla="*/ 49 h 194"/>
                <a:gd name="T24" fmla="*/ 189 w 195"/>
                <a:gd name="T25" fmla="*/ 30 h 194"/>
                <a:gd name="T26" fmla="*/ 48 w 195"/>
                <a:gd name="T27" fmla="*/ 174 h 194"/>
                <a:gd name="T28" fmla="*/ 27 w 195"/>
                <a:gd name="T29" fmla="*/ 180 h 194"/>
                <a:gd name="T30" fmla="*/ 15 w 195"/>
                <a:gd name="T31" fmla="*/ 168 h 194"/>
                <a:gd name="T32" fmla="*/ 20 w 195"/>
                <a:gd name="T33" fmla="*/ 147 h 194"/>
                <a:gd name="T34" fmla="*/ 21 w 195"/>
                <a:gd name="T35" fmla="*/ 142 h 194"/>
                <a:gd name="T36" fmla="*/ 53 w 195"/>
                <a:gd name="T37" fmla="*/ 173 h 194"/>
                <a:gd name="T38" fmla="*/ 48 w 195"/>
                <a:gd name="T39" fmla="*/ 174 h 194"/>
                <a:gd name="T40" fmla="*/ 59 w 195"/>
                <a:gd name="T41" fmla="*/ 168 h 194"/>
                <a:gd name="T42" fmla="*/ 26 w 195"/>
                <a:gd name="T43" fmla="*/ 135 h 194"/>
                <a:gd name="T44" fmla="*/ 115 w 195"/>
                <a:gd name="T45" fmla="*/ 46 h 194"/>
                <a:gd name="T46" fmla="*/ 121 w 195"/>
                <a:gd name="T47" fmla="*/ 52 h 194"/>
                <a:gd name="T48" fmla="*/ 148 w 195"/>
                <a:gd name="T49" fmla="*/ 79 h 194"/>
                <a:gd name="T50" fmla="*/ 59 w 195"/>
                <a:gd name="T51" fmla="*/ 168 h 194"/>
                <a:gd name="T52" fmla="*/ 183 w 195"/>
                <a:gd name="T53" fmla="*/ 44 h 194"/>
                <a:gd name="T54" fmla="*/ 169 w 195"/>
                <a:gd name="T55" fmla="*/ 58 h 194"/>
                <a:gd name="T56" fmla="*/ 167 w 195"/>
                <a:gd name="T57" fmla="*/ 57 h 194"/>
                <a:gd name="T58" fmla="*/ 180 w 195"/>
                <a:gd name="T59" fmla="*/ 43 h 194"/>
                <a:gd name="T60" fmla="*/ 182 w 195"/>
                <a:gd name="T61" fmla="*/ 38 h 194"/>
                <a:gd name="T62" fmla="*/ 178 w 195"/>
                <a:gd name="T63" fmla="*/ 31 h 194"/>
                <a:gd name="T64" fmla="*/ 174 w 195"/>
                <a:gd name="T65" fmla="*/ 36 h 194"/>
                <a:gd name="T66" fmla="*/ 176 w 195"/>
                <a:gd name="T67" fmla="*/ 39 h 194"/>
                <a:gd name="T68" fmla="*/ 176 w 195"/>
                <a:gd name="T69" fmla="*/ 39 h 194"/>
                <a:gd name="T70" fmla="*/ 163 w 195"/>
                <a:gd name="T71" fmla="*/ 52 h 194"/>
                <a:gd name="T72" fmla="*/ 136 w 195"/>
                <a:gd name="T73" fmla="*/ 26 h 194"/>
                <a:gd name="T74" fmla="*/ 151 w 195"/>
                <a:gd name="T75" fmla="*/ 11 h 194"/>
                <a:gd name="T76" fmla="*/ 159 w 195"/>
                <a:gd name="T77" fmla="*/ 11 h 194"/>
                <a:gd name="T78" fmla="*/ 183 w 195"/>
                <a:gd name="T79" fmla="*/ 35 h 194"/>
                <a:gd name="T80" fmla="*/ 183 w 195"/>
                <a:gd name="T81" fmla="*/ 4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194">
                  <a:moveTo>
                    <a:pt x="189" y="30"/>
                  </a:moveTo>
                  <a:cubicBezTo>
                    <a:pt x="165" y="5"/>
                    <a:pt x="165" y="5"/>
                    <a:pt x="165" y="5"/>
                  </a:cubicBezTo>
                  <a:cubicBezTo>
                    <a:pt x="160" y="0"/>
                    <a:pt x="151" y="0"/>
                    <a:pt x="145" y="5"/>
                  </a:cubicBezTo>
                  <a:cubicBezTo>
                    <a:pt x="15" y="135"/>
                    <a:pt x="15" y="135"/>
                    <a:pt x="15" y="135"/>
                  </a:cubicBezTo>
                  <a:cubicBezTo>
                    <a:pt x="15" y="136"/>
                    <a:pt x="15" y="136"/>
                    <a:pt x="15" y="136"/>
                  </a:cubicBezTo>
                  <a:cubicBezTo>
                    <a:pt x="15" y="136"/>
                    <a:pt x="6" y="170"/>
                    <a:pt x="6" y="170"/>
                  </a:cubicBezTo>
                  <a:cubicBezTo>
                    <a:pt x="1" y="186"/>
                    <a:pt x="1" y="186"/>
                    <a:pt x="1" y="186"/>
                  </a:cubicBezTo>
                  <a:cubicBezTo>
                    <a:pt x="0" y="191"/>
                    <a:pt x="3" y="194"/>
                    <a:pt x="8" y="193"/>
                  </a:cubicBezTo>
                  <a:cubicBezTo>
                    <a:pt x="24" y="189"/>
                    <a:pt x="24" y="189"/>
                    <a:pt x="24" y="189"/>
                  </a:cubicBezTo>
                  <a:cubicBezTo>
                    <a:pt x="24" y="189"/>
                    <a:pt x="59" y="180"/>
                    <a:pt x="59" y="180"/>
                  </a:cubicBezTo>
                  <a:cubicBezTo>
                    <a:pt x="59" y="179"/>
                    <a:pt x="59" y="179"/>
                    <a:pt x="59" y="179"/>
                  </a:cubicBezTo>
                  <a:cubicBezTo>
                    <a:pt x="189" y="49"/>
                    <a:pt x="189" y="49"/>
                    <a:pt x="189" y="49"/>
                  </a:cubicBezTo>
                  <a:cubicBezTo>
                    <a:pt x="195" y="44"/>
                    <a:pt x="195" y="35"/>
                    <a:pt x="189" y="30"/>
                  </a:cubicBezTo>
                  <a:close/>
                  <a:moveTo>
                    <a:pt x="48" y="174"/>
                  </a:moveTo>
                  <a:cubicBezTo>
                    <a:pt x="27" y="180"/>
                    <a:pt x="27" y="180"/>
                    <a:pt x="27" y="180"/>
                  </a:cubicBezTo>
                  <a:cubicBezTo>
                    <a:pt x="15" y="168"/>
                    <a:pt x="15" y="168"/>
                    <a:pt x="15" y="168"/>
                  </a:cubicBezTo>
                  <a:cubicBezTo>
                    <a:pt x="20" y="147"/>
                    <a:pt x="20" y="147"/>
                    <a:pt x="20" y="147"/>
                  </a:cubicBezTo>
                  <a:cubicBezTo>
                    <a:pt x="21" y="145"/>
                    <a:pt x="21" y="143"/>
                    <a:pt x="21" y="142"/>
                  </a:cubicBezTo>
                  <a:cubicBezTo>
                    <a:pt x="53" y="173"/>
                    <a:pt x="53" y="173"/>
                    <a:pt x="53" y="173"/>
                  </a:cubicBezTo>
                  <a:cubicBezTo>
                    <a:pt x="51" y="173"/>
                    <a:pt x="50" y="174"/>
                    <a:pt x="48" y="174"/>
                  </a:cubicBezTo>
                  <a:close/>
                  <a:moveTo>
                    <a:pt x="59" y="168"/>
                  </a:moveTo>
                  <a:cubicBezTo>
                    <a:pt x="26" y="135"/>
                    <a:pt x="26" y="135"/>
                    <a:pt x="26" y="135"/>
                  </a:cubicBezTo>
                  <a:cubicBezTo>
                    <a:pt x="115" y="46"/>
                    <a:pt x="115" y="46"/>
                    <a:pt x="115" y="46"/>
                  </a:cubicBezTo>
                  <a:cubicBezTo>
                    <a:pt x="121" y="52"/>
                    <a:pt x="121" y="52"/>
                    <a:pt x="121" y="52"/>
                  </a:cubicBezTo>
                  <a:cubicBezTo>
                    <a:pt x="148" y="79"/>
                    <a:pt x="148" y="79"/>
                    <a:pt x="148" y="79"/>
                  </a:cubicBezTo>
                  <a:lnTo>
                    <a:pt x="59" y="168"/>
                  </a:lnTo>
                  <a:close/>
                  <a:moveTo>
                    <a:pt x="183" y="44"/>
                  </a:moveTo>
                  <a:cubicBezTo>
                    <a:pt x="169" y="58"/>
                    <a:pt x="169" y="58"/>
                    <a:pt x="169" y="58"/>
                  </a:cubicBezTo>
                  <a:cubicBezTo>
                    <a:pt x="167" y="57"/>
                    <a:pt x="167" y="57"/>
                    <a:pt x="167" y="57"/>
                  </a:cubicBezTo>
                  <a:cubicBezTo>
                    <a:pt x="180" y="43"/>
                    <a:pt x="180" y="43"/>
                    <a:pt x="180" y="43"/>
                  </a:cubicBezTo>
                  <a:cubicBezTo>
                    <a:pt x="182" y="42"/>
                    <a:pt x="182" y="40"/>
                    <a:pt x="182" y="38"/>
                  </a:cubicBezTo>
                  <a:cubicBezTo>
                    <a:pt x="182" y="34"/>
                    <a:pt x="179" y="32"/>
                    <a:pt x="178" y="31"/>
                  </a:cubicBezTo>
                  <a:cubicBezTo>
                    <a:pt x="174" y="36"/>
                    <a:pt x="174" y="36"/>
                    <a:pt x="174" y="36"/>
                  </a:cubicBezTo>
                  <a:cubicBezTo>
                    <a:pt x="175" y="36"/>
                    <a:pt x="176" y="38"/>
                    <a:pt x="176" y="39"/>
                  </a:cubicBezTo>
                  <a:cubicBezTo>
                    <a:pt x="176" y="39"/>
                    <a:pt x="176" y="39"/>
                    <a:pt x="176" y="39"/>
                  </a:cubicBezTo>
                  <a:cubicBezTo>
                    <a:pt x="163" y="52"/>
                    <a:pt x="163" y="52"/>
                    <a:pt x="163" y="52"/>
                  </a:cubicBezTo>
                  <a:cubicBezTo>
                    <a:pt x="136" y="26"/>
                    <a:pt x="136" y="26"/>
                    <a:pt x="136" y="26"/>
                  </a:cubicBezTo>
                  <a:cubicBezTo>
                    <a:pt x="151" y="11"/>
                    <a:pt x="151" y="11"/>
                    <a:pt x="151" y="11"/>
                  </a:cubicBezTo>
                  <a:cubicBezTo>
                    <a:pt x="153" y="9"/>
                    <a:pt x="157" y="9"/>
                    <a:pt x="159" y="11"/>
                  </a:cubicBezTo>
                  <a:cubicBezTo>
                    <a:pt x="183" y="35"/>
                    <a:pt x="183" y="35"/>
                    <a:pt x="183" y="35"/>
                  </a:cubicBezTo>
                  <a:cubicBezTo>
                    <a:pt x="186" y="37"/>
                    <a:pt x="186" y="41"/>
                    <a:pt x="183"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0" name="Freeform 20"/>
            <p:cNvSpPr>
              <a:spLocks noEditPoints="1"/>
            </p:cNvSpPr>
            <p:nvPr/>
          </p:nvSpPr>
          <p:spPr bwMode="auto">
            <a:xfrm>
              <a:off x="5364587" y="1826770"/>
              <a:ext cx="205179" cy="206986"/>
            </a:xfrm>
            <a:custGeom>
              <a:avLst/>
              <a:gdLst>
                <a:gd name="T0" fmla="*/ 188 w 192"/>
                <a:gd name="T1" fmla="*/ 15 h 193"/>
                <a:gd name="T2" fmla="*/ 177 w 192"/>
                <a:gd name="T3" fmla="*/ 5 h 193"/>
                <a:gd name="T4" fmla="*/ 161 w 192"/>
                <a:gd name="T5" fmla="*/ 5 h 193"/>
                <a:gd name="T6" fmla="*/ 146 w 192"/>
                <a:gd name="T7" fmla="*/ 20 h 193"/>
                <a:gd name="T8" fmla="*/ 123 w 192"/>
                <a:gd name="T9" fmla="*/ 25 h 193"/>
                <a:gd name="T10" fmla="*/ 121 w 192"/>
                <a:gd name="T11" fmla="*/ 28 h 193"/>
                <a:gd name="T12" fmla="*/ 112 w 192"/>
                <a:gd name="T13" fmla="*/ 25 h 193"/>
                <a:gd name="T14" fmla="*/ 96 w 192"/>
                <a:gd name="T15" fmla="*/ 32 h 193"/>
                <a:gd name="T16" fmla="*/ 42 w 192"/>
                <a:gd name="T17" fmla="*/ 87 h 193"/>
                <a:gd name="T18" fmla="*/ 41 w 192"/>
                <a:gd name="T19" fmla="*/ 90 h 193"/>
                <a:gd name="T20" fmla="*/ 42 w 192"/>
                <a:gd name="T21" fmla="*/ 91 h 193"/>
                <a:gd name="T22" fmla="*/ 44 w 192"/>
                <a:gd name="T23" fmla="*/ 92 h 193"/>
                <a:gd name="T24" fmla="*/ 60 w 192"/>
                <a:gd name="T25" fmla="*/ 84 h 193"/>
                <a:gd name="T26" fmla="*/ 59 w 192"/>
                <a:gd name="T27" fmla="*/ 78 h 193"/>
                <a:gd name="T28" fmla="*/ 101 w 192"/>
                <a:gd name="T29" fmla="*/ 37 h 193"/>
                <a:gd name="T30" fmla="*/ 112 w 192"/>
                <a:gd name="T31" fmla="*/ 31 h 193"/>
                <a:gd name="T32" fmla="*/ 117 w 192"/>
                <a:gd name="T33" fmla="*/ 32 h 193"/>
                <a:gd name="T34" fmla="*/ 94 w 192"/>
                <a:gd name="T35" fmla="*/ 55 h 193"/>
                <a:gd name="T36" fmla="*/ 94 w 192"/>
                <a:gd name="T37" fmla="*/ 55 h 193"/>
                <a:gd name="T38" fmla="*/ 37 w 192"/>
                <a:gd name="T39" fmla="*/ 112 h 193"/>
                <a:gd name="T40" fmla="*/ 33 w 192"/>
                <a:gd name="T41" fmla="*/ 116 h 193"/>
                <a:gd name="T42" fmla="*/ 4 w 192"/>
                <a:gd name="T43" fmla="*/ 174 h 193"/>
                <a:gd name="T44" fmla="*/ 5 w 192"/>
                <a:gd name="T45" fmla="*/ 176 h 193"/>
                <a:gd name="T46" fmla="*/ 1 w 192"/>
                <a:gd name="T47" fmla="*/ 186 h 193"/>
                <a:gd name="T48" fmla="*/ 7 w 192"/>
                <a:gd name="T49" fmla="*/ 191 h 193"/>
                <a:gd name="T50" fmla="*/ 17 w 192"/>
                <a:gd name="T51" fmla="*/ 188 h 193"/>
                <a:gd name="T52" fmla="*/ 19 w 192"/>
                <a:gd name="T53" fmla="*/ 189 h 193"/>
                <a:gd name="T54" fmla="*/ 76 w 192"/>
                <a:gd name="T55" fmla="*/ 160 h 193"/>
                <a:gd name="T56" fmla="*/ 80 w 192"/>
                <a:gd name="T57" fmla="*/ 156 h 193"/>
                <a:gd name="T58" fmla="*/ 125 w 192"/>
                <a:gd name="T59" fmla="*/ 112 h 193"/>
                <a:gd name="T60" fmla="*/ 141 w 192"/>
                <a:gd name="T61" fmla="*/ 96 h 193"/>
                <a:gd name="T62" fmla="*/ 167 w 192"/>
                <a:gd name="T63" fmla="*/ 69 h 193"/>
                <a:gd name="T64" fmla="*/ 173 w 192"/>
                <a:gd name="T65" fmla="*/ 47 h 193"/>
                <a:gd name="T66" fmla="*/ 188 w 192"/>
                <a:gd name="T67" fmla="*/ 31 h 193"/>
                <a:gd name="T68" fmla="*/ 188 w 192"/>
                <a:gd name="T69" fmla="*/ 15 h 193"/>
                <a:gd name="T70" fmla="*/ 21 w 192"/>
                <a:gd name="T71" fmla="*/ 180 h 193"/>
                <a:gd name="T72" fmla="*/ 13 w 192"/>
                <a:gd name="T73" fmla="*/ 172 h 193"/>
                <a:gd name="T74" fmla="*/ 38 w 192"/>
                <a:gd name="T75" fmla="*/ 122 h 193"/>
                <a:gd name="T76" fmla="*/ 71 w 192"/>
                <a:gd name="T77" fmla="*/ 155 h 193"/>
                <a:gd name="T78" fmla="*/ 21 w 192"/>
                <a:gd name="T79" fmla="*/ 180 h 193"/>
                <a:gd name="T80" fmla="*/ 162 w 192"/>
                <a:gd name="T81" fmla="*/ 64 h 193"/>
                <a:gd name="T82" fmla="*/ 133 w 192"/>
                <a:gd name="T83" fmla="*/ 92 h 193"/>
                <a:gd name="T84" fmla="*/ 84 w 192"/>
                <a:gd name="T85" fmla="*/ 141 h 193"/>
                <a:gd name="T86" fmla="*/ 52 w 192"/>
                <a:gd name="T87" fmla="*/ 108 h 193"/>
                <a:gd name="T88" fmla="*/ 129 w 192"/>
                <a:gd name="T89" fmla="*/ 31 h 193"/>
                <a:gd name="T90" fmla="*/ 142 w 192"/>
                <a:gd name="T91" fmla="*/ 27 h 193"/>
                <a:gd name="T92" fmla="*/ 166 w 192"/>
                <a:gd name="T93" fmla="*/ 51 h 193"/>
                <a:gd name="T94" fmla="*/ 162 w 192"/>
                <a:gd name="T95" fmla="*/ 64 h 193"/>
                <a:gd name="T96" fmla="*/ 182 w 192"/>
                <a:gd name="T97" fmla="*/ 26 h 193"/>
                <a:gd name="T98" fmla="*/ 167 w 192"/>
                <a:gd name="T99" fmla="*/ 41 h 193"/>
                <a:gd name="T100" fmla="*/ 152 w 192"/>
                <a:gd name="T101" fmla="*/ 26 h 193"/>
                <a:gd name="T102" fmla="*/ 167 w 192"/>
                <a:gd name="T103" fmla="*/ 11 h 193"/>
                <a:gd name="T104" fmla="*/ 172 w 192"/>
                <a:gd name="T105" fmla="*/ 11 h 193"/>
                <a:gd name="T106" fmla="*/ 182 w 192"/>
                <a:gd name="T107" fmla="*/ 21 h 193"/>
                <a:gd name="T108" fmla="*/ 182 w 192"/>
                <a:gd name="T109" fmla="*/ 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2" h="193">
                  <a:moveTo>
                    <a:pt x="188" y="15"/>
                  </a:moveTo>
                  <a:cubicBezTo>
                    <a:pt x="177" y="5"/>
                    <a:pt x="177" y="5"/>
                    <a:pt x="177" y="5"/>
                  </a:cubicBezTo>
                  <a:cubicBezTo>
                    <a:pt x="173" y="0"/>
                    <a:pt x="166" y="0"/>
                    <a:pt x="161" y="5"/>
                  </a:cubicBezTo>
                  <a:cubicBezTo>
                    <a:pt x="146" y="20"/>
                    <a:pt x="146" y="20"/>
                    <a:pt x="146" y="20"/>
                  </a:cubicBezTo>
                  <a:cubicBezTo>
                    <a:pt x="140" y="16"/>
                    <a:pt x="128" y="20"/>
                    <a:pt x="123" y="25"/>
                  </a:cubicBezTo>
                  <a:cubicBezTo>
                    <a:pt x="121" y="28"/>
                    <a:pt x="121" y="28"/>
                    <a:pt x="121" y="28"/>
                  </a:cubicBezTo>
                  <a:cubicBezTo>
                    <a:pt x="119" y="26"/>
                    <a:pt x="116" y="25"/>
                    <a:pt x="112" y="25"/>
                  </a:cubicBezTo>
                  <a:cubicBezTo>
                    <a:pt x="107" y="25"/>
                    <a:pt x="101" y="27"/>
                    <a:pt x="96" y="32"/>
                  </a:cubicBezTo>
                  <a:cubicBezTo>
                    <a:pt x="42" y="87"/>
                    <a:pt x="42" y="87"/>
                    <a:pt x="42" y="87"/>
                  </a:cubicBezTo>
                  <a:cubicBezTo>
                    <a:pt x="41" y="88"/>
                    <a:pt x="41" y="89"/>
                    <a:pt x="41" y="90"/>
                  </a:cubicBezTo>
                  <a:cubicBezTo>
                    <a:pt x="41" y="90"/>
                    <a:pt x="42" y="91"/>
                    <a:pt x="42" y="91"/>
                  </a:cubicBezTo>
                  <a:cubicBezTo>
                    <a:pt x="43" y="92"/>
                    <a:pt x="43" y="92"/>
                    <a:pt x="44" y="92"/>
                  </a:cubicBezTo>
                  <a:cubicBezTo>
                    <a:pt x="49" y="92"/>
                    <a:pt x="60" y="91"/>
                    <a:pt x="60" y="84"/>
                  </a:cubicBezTo>
                  <a:cubicBezTo>
                    <a:pt x="60" y="82"/>
                    <a:pt x="60" y="79"/>
                    <a:pt x="59" y="78"/>
                  </a:cubicBezTo>
                  <a:cubicBezTo>
                    <a:pt x="101" y="37"/>
                    <a:pt x="101" y="37"/>
                    <a:pt x="101" y="37"/>
                  </a:cubicBezTo>
                  <a:cubicBezTo>
                    <a:pt x="104" y="33"/>
                    <a:pt x="108" y="31"/>
                    <a:pt x="112" y="31"/>
                  </a:cubicBezTo>
                  <a:cubicBezTo>
                    <a:pt x="114" y="31"/>
                    <a:pt x="115" y="32"/>
                    <a:pt x="117" y="32"/>
                  </a:cubicBezTo>
                  <a:cubicBezTo>
                    <a:pt x="94" y="55"/>
                    <a:pt x="94" y="55"/>
                    <a:pt x="94" y="55"/>
                  </a:cubicBezTo>
                  <a:cubicBezTo>
                    <a:pt x="94" y="55"/>
                    <a:pt x="94" y="55"/>
                    <a:pt x="94" y="55"/>
                  </a:cubicBezTo>
                  <a:cubicBezTo>
                    <a:pt x="37" y="112"/>
                    <a:pt x="37" y="112"/>
                    <a:pt x="37" y="112"/>
                  </a:cubicBezTo>
                  <a:cubicBezTo>
                    <a:pt x="33" y="116"/>
                    <a:pt x="33" y="116"/>
                    <a:pt x="33" y="116"/>
                  </a:cubicBezTo>
                  <a:cubicBezTo>
                    <a:pt x="14" y="134"/>
                    <a:pt x="4" y="174"/>
                    <a:pt x="4" y="174"/>
                  </a:cubicBezTo>
                  <a:cubicBezTo>
                    <a:pt x="5" y="176"/>
                    <a:pt x="5" y="176"/>
                    <a:pt x="5" y="176"/>
                  </a:cubicBezTo>
                  <a:cubicBezTo>
                    <a:pt x="1" y="186"/>
                    <a:pt x="1" y="186"/>
                    <a:pt x="1" y="186"/>
                  </a:cubicBezTo>
                  <a:cubicBezTo>
                    <a:pt x="0" y="191"/>
                    <a:pt x="2" y="193"/>
                    <a:pt x="7" y="191"/>
                  </a:cubicBezTo>
                  <a:cubicBezTo>
                    <a:pt x="17" y="188"/>
                    <a:pt x="17" y="188"/>
                    <a:pt x="17" y="188"/>
                  </a:cubicBezTo>
                  <a:cubicBezTo>
                    <a:pt x="19" y="189"/>
                    <a:pt x="19" y="189"/>
                    <a:pt x="19" y="189"/>
                  </a:cubicBezTo>
                  <a:cubicBezTo>
                    <a:pt x="19" y="189"/>
                    <a:pt x="58" y="178"/>
                    <a:pt x="76" y="160"/>
                  </a:cubicBezTo>
                  <a:cubicBezTo>
                    <a:pt x="80" y="156"/>
                    <a:pt x="80" y="156"/>
                    <a:pt x="80" y="156"/>
                  </a:cubicBezTo>
                  <a:cubicBezTo>
                    <a:pt x="125" y="112"/>
                    <a:pt x="125" y="112"/>
                    <a:pt x="125" y="112"/>
                  </a:cubicBezTo>
                  <a:cubicBezTo>
                    <a:pt x="141" y="96"/>
                    <a:pt x="141" y="96"/>
                    <a:pt x="141" y="96"/>
                  </a:cubicBezTo>
                  <a:cubicBezTo>
                    <a:pt x="167" y="69"/>
                    <a:pt x="167" y="69"/>
                    <a:pt x="167" y="69"/>
                  </a:cubicBezTo>
                  <a:cubicBezTo>
                    <a:pt x="172" y="64"/>
                    <a:pt x="176" y="53"/>
                    <a:pt x="173" y="47"/>
                  </a:cubicBezTo>
                  <a:cubicBezTo>
                    <a:pt x="188" y="31"/>
                    <a:pt x="188" y="31"/>
                    <a:pt x="188" y="31"/>
                  </a:cubicBezTo>
                  <a:cubicBezTo>
                    <a:pt x="192" y="27"/>
                    <a:pt x="192" y="20"/>
                    <a:pt x="188" y="15"/>
                  </a:cubicBezTo>
                  <a:close/>
                  <a:moveTo>
                    <a:pt x="21" y="180"/>
                  </a:moveTo>
                  <a:cubicBezTo>
                    <a:pt x="13" y="172"/>
                    <a:pt x="13" y="172"/>
                    <a:pt x="13" y="172"/>
                  </a:cubicBezTo>
                  <a:cubicBezTo>
                    <a:pt x="16" y="162"/>
                    <a:pt x="25" y="135"/>
                    <a:pt x="38" y="122"/>
                  </a:cubicBezTo>
                  <a:cubicBezTo>
                    <a:pt x="71" y="155"/>
                    <a:pt x="71" y="155"/>
                    <a:pt x="71" y="155"/>
                  </a:cubicBezTo>
                  <a:cubicBezTo>
                    <a:pt x="58" y="168"/>
                    <a:pt x="31" y="177"/>
                    <a:pt x="21" y="180"/>
                  </a:cubicBezTo>
                  <a:close/>
                  <a:moveTo>
                    <a:pt x="162" y="64"/>
                  </a:moveTo>
                  <a:cubicBezTo>
                    <a:pt x="133" y="92"/>
                    <a:pt x="133" y="92"/>
                    <a:pt x="133" y="92"/>
                  </a:cubicBezTo>
                  <a:cubicBezTo>
                    <a:pt x="84" y="141"/>
                    <a:pt x="84" y="141"/>
                    <a:pt x="84" y="141"/>
                  </a:cubicBezTo>
                  <a:cubicBezTo>
                    <a:pt x="52" y="108"/>
                    <a:pt x="52" y="108"/>
                    <a:pt x="52" y="108"/>
                  </a:cubicBezTo>
                  <a:cubicBezTo>
                    <a:pt x="129" y="31"/>
                    <a:pt x="129" y="31"/>
                    <a:pt x="129" y="31"/>
                  </a:cubicBezTo>
                  <a:cubicBezTo>
                    <a:pt x="132" y="28"/>
                    <a:pt x="140" y="26"/>
                    <a:pt x="142" y="27"/>
                  </a:cubicBezTo>
                  <a:cubicBezTo>
                    <a:pt x="166" y="51"/>
                    <a:pt x="166" y="51"/>
                    <a:pt x="166" y="51"/>
                  </a:cubicBezTo>
                  <a:cubicBezTo>
                    <a:pt x="167" y="53"/>
                    <a:pt x="165" y="60"/>
                    <a:pt x="162" y="64"/>
                  </a:cubicBezTo>
                  <a:close/>
                  <a:moveTo>
                    <a:pt x="182" y="26"/>
                  </a:moveTo>
                  <a:cubicBezTo>
                    <a:pt x="167" y="41"/>
                    <a:pt x="167" y="41"/>
                    <a:pt x="167" y="41"/>
                  </a:cubicBezTo>
                  <a:cubicBezTo>
                    <a:pt x="152" y="26"/>
                    <a:pt x="152" y="26"/>
                    <a:pt x="152" y="26"/>
                  </a:cubicBezTo>
                  <a:cubicBezTo>
                    <a:pt x="167" y="11"/>
                    <a:pt x="167" y="11"/>
                    <a:pt x="167" y="11"/>
                  </a:cubicBezTo>
                  <a:cubicBezTo>
                    <a:pt x="168" y="9"/>
                    <a:pt x="171" y="9"/>
                    <a:pt x="172" y="11"/>
                  </a:cubicBezTo>
                  <a:cubicBezTo>
                    <a:pt x="182" y="21"/>
                    <a:pt x="182" y="21"/>
                    <a:pt x="182" y="21"/>
                  </a:cubicBezTo>
                  <a:cubicBezTo>
                    <a:pt x="184" y="22"/>
                    <a:pt x="184" y="24"/>
                    <a:pt x="182"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1" name="Freeform 21"/>
            <p:cNvSpPr>
              <a:spLocks noEditPoints="1"/>
            </p:cNvSpPr>
            <p:nvPr/>
          </p:nvSpPr>
          <p:spPr bwMode="auto">
            <a:xfrm>
              <a:off x="5728946" y="2023967"/>
              <a:ext cx="307809" cy="249696"/>
            </a:xfrm>
            <a:custGeom>
              <a:avLst/>
              <a:gdLst>
                <a:gd name="T0" fmla="*/ 19 w 204"/>
                <a:gd name="T1" fmla="*/ 42 h 165"/>
                <a:gd name="T2" fmla="*/ 58 w 204"/>
                <a:gd name="T3" fmla="*/ 66 h 165"/>
                <a:gd name="T4" fmla="*/ 203 w 204"/>
                <a:gd name="T5" fmla="*/ 161 h 165"/>
                <a:gd name="T6" fmla="*/ 128 w 204"/>
                <a:gd name="T7" fmla="*/ 149 h 165"/>
                <a:gd name="T8" fmla="*/ 100 w 204"/>
                <a:gd name="T9" fmla="*/ 155 h 165"/>
                <a:gd name="T10" fmla="*/ 24 w 204"/>
                <a:gd name="T11" fmla="*/ 165 h 165"/>
                <a:gd name="T12" fmla="*/ 0 w 204"/>
                <a:gd name="T13" fmla="*/ 10 h 165"/>
                <a:gd name="T14" fmla="*/ 47 w 204"/>
                <a:gd name="T15" fmla="*/ 9 h 165"/>
                <a:gd name="T16" fmla="*/ 128 w 204"/>
                <a:gd name="T17" fmla="*/ 0 h 165"/>
                <a:gd name="T18" fmla="*/ 198 w 204"/>
                <a:gd name="T19" fmla="*/ 13 h 165"/>
                <a:gd name="T20" fmla="*/ 100 w 204"/>
                <a:gd name="T21" fmla="*/ 12 h 165"/>
                <a:gd name="T22" fmla="*/ 24 w 204"/>
                <a:gd name="T23" fmla="*/ 23 h 165"/>
                <a:gd name="T24" fmla="*/ 24 w 204"/>
                <a:gd name="T25" fmla="*/ 150 h 165"/>
                <a:gd name="T26" fmla="*/ 100 w 204"/>
                <a:gd name="T27" fmla="*/ 138 h 165"/>
                <a:gd name="T28" fmla="*/ 180 w 204"/>
                <a:gd name="T29" fmla="*/ 23 h 165"/>
                <a:gd name="T30" fmla="*/ 104 w 204"/>
                <a:gd name="T31" fmla="*/ 12 h 165"/>
                <a:gd name="T32" fmla="*/ 156 w 204"/>
                <a:gd name="T33" fmla="*/ 142 h 165"/>
                <a:gd name="T34" fmla="*/ 198 w 204"/>
                <a:gd name="T35" fmla="*/ 20 h 165"/>
                <a:gd name="T36" fmla="*/ 118 w 204"/>
                <a:gd name="T37" fmla="*/ 42 h 165"/>
                <a:gd name="T38" fmla="*/ 154 w 204"/>
                <a:gd name="T39" fmla="*/ 54 h 165"/>
                <a:gd name="T40" fmla="*/ 183 w 204"/>
                <a:gd name="T41" fmla="*/ 58 h 165"/>
                <a:gd name="T42" fmla="*/ 156 w 204"/>
                <a:gd name="T43" fmla="*/ 36 h 165"/>
                <a:gd name="T44" fmla="*/ 154 w 204"/>
                <a:gd name="T45" fmla="*/ 40 h 165"/>
                <a:gd name="T46" fmla="*/ 183 w 204"/>
                <a:gd name="T47" fmla="*/ 43 h 165"/>
                <a:gd name="T48" fmla="*/ 156 w 204"/>
                <a:gd name="T49" fmla="*/ 93 h 165"/>
                <a:gd name="T50" fmla="*/ 118 w 204"/>
                <a:gd name="T51" fmla="*/ 90 h 165"/>
                <a:gd name="T52" fmla="*/ 180 w 204"/>
                <a:gd name="T53" fmla="*/ 105 h 165"/>
                <a:gd name="T54" fmla="*/ 180 w 204"/>
                <a:gd name="T55" fmla="*/ 101 h 165"/>
                <a:gd name="T56" fmla="*/ 128 w 204"/>
                <a:gd name="T57" fmla="*/ 56 h 165"/>
                <a:gd name="T58" fmla="*/ 128 w 204"/>
                <a:gd name="T59" fmla="*/ 61 h 165"/>
                <a:gd name="T60" fmla="*/ 183 w 204"/>
                <a:gd name="T61" fmla="*/ 76 h 165"/>
                <a:gd name="T62" fmla="*/ 156 w 204"/>
                <a:gd name="T63" fmla="*/ 65 h 165"/>
                <a:gd name="T64" fmla="*/ 118 w 204"/>
                <a:gd name="T65" fmla="*/ 71 h 165"/>
                <a:gd name="T66" fmla="*/ 154 w 204"/>
                <a:gd name="T67" fmla="*/ 83 h 165"/>
                <a:gd name="T68" fmla="*/ 183 w 204"/>
                <a:gd name="T69" fmla="*/ 86 h 165"/>
                <a:gd name="T70" fmla="*/ 66 w 204"/>
                <a:gd name="T71" fmla="*/ 29 h 165"/>
                <a:gd name="T72" fmla="*/ 85 w 204"/>
                <a:gd name="T73" fmla="*/ 33 h 165"/>
                <a:gd name="T74" fmla="*/ 66 w 204"/>
                <a:gd name="T75" fmla="*/ 29 h 165"/>
                <a:gd name="T76" fmla="*/ 118 w 204"/>
                <a:gd name="T77" fmla="*/ 100 h 165"/>
                <a:gd name="T78" fmla="*/ 154 w 204"/>
                <a:gd name="T79" fmla="*/ 112 h 165"/>
                <a:gd name="T80" fmla="*/ 183 w 204"/>
                <a:gd name="T81" fmla="*/ 115 h 165"/>
                <a:gd name="T82" fmla="*/ 48 w 204"/>
                <a:gd name="T83" fmla="*/ 108 h 165"/>
                <a:gd name="T84" fmla="*/ 20 w 204"/>
                <a:gd name="T85" fmla="*/ 120 h 165"/>
                <a:gd name="T86" fmla="*/ 76 w 204"/>
                <a:gd name="T87" fmla="*/ 104 h 165"/>
                <a:gd name="T88" fmla="*/ 76 w 204"/>
                <a:gd name="T89" fmla="*/ 99 h 165"/>
                <a:gd name="T90" fmla="*/ 20 w 204"/>
                <a:gd name="T91" fmla="*/ 129 h 165"/>
                <a:gd name="T92" fmla="*/ 49 w 204"/>
                <a:gd name="T93" fmla="*/ 126 h 165"/>
                <a:gd name="T94" fmla="*/ 48 w 204"/>
                <a:gd name="T95" fmla="*/ 122 h 165"/>
                <a:gd name="T96" fmla="*/ 118 w 204"/>
                <a:gd name="T97" fmla="*/ 114 h 165"/>
                <a:gd name="T98" fmla="*/ 154 w 204"/>
                <a:gd name="T99" fmla="*/ 126 h 165"/>
                <a:gd name="T100" fmla="*/ 156 w 204"/>
                <a:gd name="T101" fmla="*/ 122 h 165"/>
                <a:gd name="T102" fmla="*/ 66 w 204"/>
                <a:gd name="T103" fmla="*/ 48 h 165"/>
                <a:gd name="T104" fmla="*/ 85 w 204"/>
                <a:gd name="T105" fmla="*/ 42 h 165"/>
                <a:gd name="T106" fmla="*/ 48 w 204"/>
                <a:gd name="T107" fmla="*/ 93 h 165"/>
                <a:gd name="T108" fmla="*/ 20 w 204"/>
                <a:gd name="T109" fmla="*/ 105 h 165"/>
                <a:gd name="T110" fmla="*/ 76 w 204"/>
                <a:gd name="T111" fmla="*/ 89 h 165"/>
                <a:gd name="T112" fmla="*/ 76 w 204"/>
                <a:gd name="T113" fmla="*/ 85 h 165"/>
                <a:gd name="T114" fmla="*/ 66 w 204"/>
                <a:gd name="T115" fmla="*/ 62 h 165"/>
                <a:gd name="T116" fmla="*/ 85 w 204"/>
                <a:gd name="T117" fmla="*/ 57 h 165"/>
                <a:gd name="T118" fmla="*/ 48 w 204"/>
                <a:gd name="T119" fmla="*/ 79 h 165"/>
                <a:gd name="T120" fmla="*/ 20 w 204"/>
                <a:gd name="T121" fmla="*/ 91 h 165"/>
                <a:gd name="T122" fmla="*/ 76 w 204"/>
                <a:gd name="T123" fmla="*/ 75 h 165"/>
                <a:gd name="T124" fmla="*/ 76 w 204"/>
                <a:gd name="T125" fmla="*/ 7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 h="165">
                  <a:moveTo>
                    <a:pt x="24" y="78"/>
                  </a:moveTo>
                  <a:cubicBezTo>
                    <a:pt x="22" y="78"/>
                    <a:pt x="21" y="78"/>
                    <a:pt x="19" y="78"/>
                  </a:cubicBezTo>
                  <a:cubicBezTo>
                    <a:pt x="19" y="42"/>
                    <a:pt x="19" y="42"/>
                    <a:pt x="19" y="42"/>
                  </a:cubicBezTo>
                  <a:cubicBezTo>
                    <a:pt x="21" y="42"/>
                    <a:pt x="22" y="42"/>
                    <a:pt x="24" y="42"/>
                  </a:cubicBezTo>
                  <a:cubicBezTo>
                    <a:pt x="34" y="42"/>
                    <a:pt x="46" y="35"/>
                    <a:pt x="58" y="31"/>
                  </a:cubicBezTo>
                  <a:cubicBezTo>
                    <a:pt x="58" y="66"/>
                    <a:pt x="58" y="66"/>
                    <a:pt x="58" y="66"/>
                  </a:cubicBezTo>
                  <a:cubicBezTo>
                    <a:pt x="46" y="71"/>
                    <a:pt x="34" y="78"/>
                    <a:pt x="24" y="78"/>
                  </a:cubicBezTo>
                  <a:close/>
                  <a:moveTo>
                    <a:pt x="204" y="160"/>
                  </a:moveTo>
                  <a:cubicBezTo>
                    <a:pt x="203" y="161"/>
                    <a:pt x="203" y="161"/>
                    <a:pt x="203" y="161"/>
                  </a:cubicBezTo>
                  <a:cubicBezTo>
                    <a:pt x="202" y="161"/>
                    <a:pt x="195" y="165"/>
                    <a:pt x="180" y="165"/>
                  </a:cubicBezTo>
                  <a:cubicBezTo>
                    <a:pt x="172" y="165"/>
                    <a:pt x="163" y="162"/>
                    <a:pt x="154" y="157"/>
                  </a:cubicBezTo>
                  <a:cubicBezTo>
                    <a:pt x="145" y="154"/>
                    <a:pt x="135" y="149"/>
                    <a:pt x="128" y="149"/>
                  </a:cubicBezTo>
                  <a:cubicBezTo>
                    <a:pt x="112" y="149"/>
                    <a:pt x="104" y="155"/>
                    <a:pt x="104" y="155"/>
                  </a:cubicBezTo>
                  <a:cubicBezTo>
                    <a:pt x="102" y="156"/>
                    <a:pt x="102" y="156"/>
                    <a:pt x="102" y="156"/>
                  </a:cubicBezTo>
                  <a:cubicBezTo>
                    <a:pt x="100" y="155"/>
                    <a:pt x="100" y="155"/>
                    <a:pt x="100" y="155"/>
                  </a:cubicBezTo>
                  <a:cubicBezTo>
                    <a:pt x="100" y="155"/>
                    <a:pt x="92" y="149"/>
                    <a:pt x="76" y="149"/>
                  </a:cubicBezTo>
                  <a:cubicBezTo>
                    <a:pt x="68" y="149"/>
                    <a:pt x="59" y="154"/>
                    <a:pt x="50" y="157"/>
                  </a:cubicBezTo>
                  <a:cubicBezTo>
                    <a:pt x="41" y="162"/>
                    <a:pt x="32" y="165"/>
                    <a:pt x="24" y="165"/>
                  </a:cubicBezTo>
                  <a:cubicBezTo>
                    <a:pt x="8" y="165"/>
                    <a:pt x="1" y="161"/>
                    <a:pt x="1" y="161"/>
                  </a:cubicBezTo>
                  <a:cubicBezTo>
                    <a:pt x="0" y="160"/>
                    <a:pt x="0" y="160"/>
                    <a:pt x="0" y="160"/>
                  </a:cubicBezTo>
                  <a:cubicBezTo>
                    <a:pt x="0" y="10"/>
                    <a:pt x="0" y="10"/>
                    <a:pt x="0" y="10"/>
                  </a:cubicBezTo>
                  <a:cubicBezTo>
                    <a:pt x="5" y="13"/>
                    <a:pt x="5" y="13"/>
                    <a:pt x="5" y="13"/>
                  </a:cubicBezTo>
                  <a:cubicBezTo>
                    <a:pt x="5" y="13"/>
                    <a:pt x="10" y="16"/>
                    <a:pt x="24" y="16"/>
                  </a:cubicBezTo>
                  <a:cubicBezTo>
                    <a:pt x="30" y="16"/>
                    <a:pt x="38" y="13"/>
                    <a:pt x="47" y="9"/>
                  </a:cubicBezTo>
                  <a:cubicBezTo>
                    <a:pt x="57" y="5"/>
                    <a:pt x="67" y="0"/>
                    <a:pt x="76" y="0"/>
                  </a:cubicBezTo>
                  <a:cubicBezTo>
                    <a:pt x="90" y="0"/>
                    <a:pt x="98" y="4"/>
                    <a:pt x="102" y="6"/>
                  </a:cubicBezTo>
                  <a:cubicBezTo>
                    <a:pt x="106" y="4"/>
                    <a:pt x="114" y="0"/>
                    <a:pt x="128" y="0"/>
                  </a:cubicBezTo>
                  <a:cubicBezTo>
                    <a:pt x="137" y="0"/>
                    <a:pt x="147" y="5"/>
                    <a:pt x="157" y="9"/>
                  </a:cubicBezTo>
                  <a:cubicBezTo>
                    <a:pt x="165" y="13"/>
                    <a:pt x="173" y="16"/>
                    <a:pt x="180" y="16"/>
                  </a:cubicBezTo>
                  <a:cubicBezTo>
                    <a:pt x="194" y="16"/>
                    <a:pt x="198" y="13"/>
                    <a:pt x="198" y="13"/>
                  </a:cubicBezTo>
                  <a:cubicBezTo>
                    <a:pt x="204" y="10"/>
                    <a:pt x="204" y="10"/>
                    <a:pt x="204" y="10"/>
                  </a:cubicBezTo>
                  <a:lnTo>
                    <a:pt x="204" y="160"/>
                  </a:lnTo>
                  <a:close/>
                  <a:moveTo>
                    <a:pt x="100" y="12"/>
                  </a:moveTo>
                  <a:cubicBezTo>
                    <a:pt x="97" y="11"/>
                    <a:pt x="90" y="7"/>
                    <a:pt x="76" y="7"/>
                  </a:cubicBezTo>
                  <a:cubicBezTo>
                    <a:pt x="68" y="7"/>
                    <a:pt x="59" y="11"/>
                    <a:pt x="49" y="15"/>
                  </a:cubicBezTo>
                  <a:cubicBezTo>
                    <a:pt x="40" y="19"/>
                    <a:pt x="31" y="23"/>
                    <a:pt x="24" y="23"/>
                  </a:cubicBezTo>
                  <a:cubicBezTo>
                    <a:pt x="13" y="23"/>
                    <a:pt x="10" y="21"/>
                    <a:pt x="6" y="20"/>
                  </a:cubicBezTo>
                  <a:cubicBezTo>
                    <a:pt x="6" y="146"/>
                    <a:pt x="6" y="146"/>
                    <a:pt x="6" y="146"/>
                  </a:cubicBezTo>
                  <a:cubicBezTo>
                    <a:pt x="9" y="148"/>
                    <a:pt x="12" y="150"/>
                    <a:pt x="24" y="150"/>
                  </a:cubicBezTo>
                  <a:cubicBezTo>
                    <a:pt x="31" y="150"/>
                    <a:pt x="39" y="146"/>
                    <a:pt x="48" y="142"/>
                  </a:cubicBezTo>
                  <a:cubicBezTo>
                    <a:pt x="57" y="138"/>
                    <a:pt x="67" y="134"/>
                    <a:pt x="76" y="134"/>
                  </a:cubicBezTo>
                  <a:cubicBezTo>
                    <a:pt x="88" y="134"/>
                    <a:pt x="96" y="137"/>
                    <a:pt x="100" y="138"/>
                  </a:cubicBezTo>
                  <a:lnTo>
                    <a:pt x="100" y="12"/>
                  </a:lnTo>
                  <a:close/>
                  <a:moveTo>
                    <a:pt x="198" y="20"/>
                  </a:moveTo>
                  <a:cubicBezTo>
                    <a:pt x="194" y="21"/>
                    <a:pt x="190" y="23"/>
                    <a:pt x="180" y="23"/>
                  </a:cubicBezTo>
                  <a:cubicBezTo>
                    <a:pt x="172" y="23"/>
                    <a:pt x="164" y="19"/>
                    <a:pt x="154" y="15"/>
                  </a:cubicBezTo>
                  <a:cubicBezTo>
                    <a:pt x="145" y="11"/>
                    <a:pt x="136" y="7"/>
                    <a:pt x="128" y="7"/>
                  </a:cubicBezTo>
                  <a:cubicBezTo>
                    <a:pt x="114" y="7"/>
                    <a:pt x="106" y="11"/>
                    <a:pt x="104" y="12"/>
                  </a:cubicBezTo>
                  <a:cubicBezTo>
                    <a:pt x="104" y="138"/>
                    <a:pt x="104" y="138"/>
                    <a:pt x="104" y="138"/>
                  </a:cubicBezTo>
                  <a:cubicBezTo>
                    <a:pt x="108" y="137"/>
                    <a:pt x="116" y="134"/>
                    <a:pt x="128" y="134"/>
                  </a:cubicBezTo>
                  <a:cubicBezTo>
                    <a:pt x="137" y="134"/>
                    <a:pt x="146" y="138"/>
                    <a:pt x="156" y="142"/>
                  </a:cubicBezTo>
                  <a:cubicBezTo>
                    <a:pt x="165" y="146"/>
                    <a:pt x="173" y="150"/>
                    <a:pt x="180" y="150"/>
                  </a:cubicBezTo>
                  <a:cubicBezTo>
                    <a:pt x="191" y="150"/>
                    <a:pt x="195" y="148"/>
                    <a:pt x="198" y="146"/>
                  </a:cubicBezTo>
                  <a:lnTo>
                    <a:pt x="198" y="20"/>
                  </a:lnTo>
                  <a:close/>
                  <a:moveTo>
                    <a:pt x="156" y="50"/>
                  </a:moveTo>
                  <a:cubicBezTo>
                    <a:pt x="146" y="46"/>
                    <a:pt x="137" y="42"/>
                    <a:pt x="128" y="42"/>
                  </a:cubicBezTo>
                  <a:cubicBezTo>
                    <a:pt x="124" y="42"/>
                    <a:pt x="121" y="42"/>
                    <a:pt x="118" y="42"/>
                  </a:cubicBezTo>
                  <a:cubicBezTo>
                    <a:pt x="118" y="47"/>
                    <a:pt x="118" y="47"/>
                    <a:pt x="118" y="47"/>
                  </a:cubicBezTo>
                  <a:cubicBezTo>
                    <a:pt x="121" y="46"/>
                    <a:pt x="124" y="46"/>
                    <a:pt x="128" y="46"/>
                  </a:cubicBezTo>
                  <a:cubicBezTo>
                    <a:pt x="136" y="46"/>
                    <a:pt x="145" y="50"/>
                    <a:pt x="154" y="54"/>
                  </a:cubicBezTo>
                  <a:cubicBezTo>
                    <a:pt x="164" y="58"/>
                    <a:pt x="172" y="62"/>
                    <a:pt x="180" y="62"/>
                  </a:cubicBezTo>
                  <a:cubicBezTo>
                    <a:pt x="181" y="62"/>
                    <a:pt x="182" y="62"/>
                    <a:pt x="183" y="62"/>
                  </a:cubicBezTo>
                  <a:cubicBezTo>
                    <a:pt x="183" y="58"/>
                    <a:pt x="183" y="58"/>
                    <a:pt x="183" y="58"/>
                  </a:cubicBezTo>
                  <a:cubicBezTo>
                    <a:pt x="182" y="58"/>
                    <a:pt x="181" y="58"/>
                    <a:pt x="180" y="58"/>
                  </a:cubicBezTo>
                  <a:cubicBezTo>
                    <a:pt x="173" y="58"/>
                    <a:pt x="165" y="54"/>
                    <a:pt x="156" y="50"/>
                  </a:cubicBezTo>
                  <a:close/>
                  <a:moveTo>
                    <a:pt x="156" y="36"/>
                  </a:moveTo>
                  <a:cubicBezTo>
                    <a:pt x="150" y="33"/>
                    <a:pt x="144" y="31"/>
                    <a:pt x="138" y="29"/>
                  </a:cubicBezTo>
                  <a:cubicBezTo>
                    <a:pt x="138" y="34"/>
                    <a:pt x="138" y="34"/>
                    <a:pt x="138" y="34"/>
                  </a:cubicBezTo>
                  <a:cubicBezTo>
                    <a:pt x="143" y="35"/>
                    <a:pt x="149" y="38"/>
                    <a:pt x="154" y="40"/>
                  </a:cubicBezTo>
                  <a:cubicBezTo>
                    <a:pt x="164" y="44"/>
                    <a:pt x="172" y="48"/>
                    <a:pt x="180" y="48"/>
                  </a:cubicBezTo>
                  <a:cubicBezTo>
                    <a:pt x="181" y="48"/>
                    <a:pt x="182" y="48"/>
                    <a:pt x="183" y="48"/>
                  </a:cubicBezTo>
                  <a:cubicBezTo>
                    <a:pt x="183" y="43"/>
                    <a:pt x="183" y="43"/>
                    <a:pt x="183" y="43"/>
                  </a:cubicBezTo>
                  <a:cubicBezTo>
                    <a:pt x="182" y="43"/>
                    <a:pt x="181" y="43"/>
                    <a:pt x="180" y="43"/>
                  </a:cubicBezTo>
                  <a:cubicBezTo>
                    <a:pt x="173" y="43"/>
                    <a:pt x="165" y="40"/>
                    <a:pt x="156" y="36"/>
                  </a:cubicBezTo>
                  <a:close/>
                  <a:moveTo>
                    <a:pt x="156" y="93"/>
                  </a:moveTo>
                  <a:cubicBezTo>
                    <a:pt x="146" y="89"/>
                    <a:pt x="137" y="85"/>
                    <a:pt x="128" y="85"/>
                  </a:cubicBezTo>
                  <a:cubicBezTo>
                    <a:pt x="124" y="85"/>
                    <a:pt x="121" y="85"/>
                    <a:pt x="118" y="86"/>
                  </a:cubicBezTo>
                  <a:cubicBezTo>
                    <a:pt x="118" y="90"/>
                    <a:pt x="118" y="90"/>
                    <a:pt x="118" y="90"/>
                  </a:cubicBezTo>
                  <a:cubicBezTo>
                    <a:pt x="121" y="90"/>
                    <a:pt x="124" y="89"/>
                    <a:pt x="128" y="89"/>
                  </a:cubicBezTo>
                  <a:cubicBezTo>
                    <a:pt x="136" y="89"/>
                    <a:pt x="145" y="93"/>
                    <a:pt x="154" y="97"/>
                  </a:cubicBezTo>
                  <a:cubicBezTo>
                    <a:pt x="164" y="101"/>
                    <a:pt x="172" y="105"/>
                    <a:pt x="180" y="105"/>
                  </a:cubicBezTo>
                  <a:cubicBezTo>
                    <a:pt x="181" y="105"/>
                    <a:pt x="182" y="105"/>
                    <a:pt x="183" y="105"/>
                  </a:cubicBezTo>
                  <a:cubicBezTo>
                    <a:pt x="183" y="101"/>
                    <a:pt x="183" y="101"/>
                    <a:pt x="183" y="101"/>
                  </a:cubicBezTo>
                  <a:cubicBezTo>
                    <a:pt x="182" y="101"/>
                    <a:pt x="181" y="101"/>
                    <a:pt x="180" y="101"/>
                  </a:cubicBezTo>
                  <a:cubicBezTo>
                    <a:pt x="173" y="101"/>
                    <a:pt x="165" y="97"/>
                    <a:pt x="156" y="93"/>
                  </a:cubicBezTo>
                  <a:close/>
                  <a:moveTo>
                    <a:pt x="156" y="65"/>
                  </a:moveTo>
                  <a:cubicBezTo>
                    <a:pt x="146" y="60"/>
                    <a:pt x="137" y="56"/>
                    <a:pt x="128" y="56"/>
                  </a:cubicBezTo>
                  <a:cubicBezTo>
                    <a:pt x="124" y="56"/>
                    <a:pt x="121" y="56"/>
                    <a:pt x="118" y="57"/>
                  </a:cubicBezTo>
                  <a:cubicBezTo>
                    <a:pt x="118" y="61"/>
                    <a:pt x="118" y="61"/>
                    <a:pt x="118" y="61"/>
                  </a:cubicBezTo>
                  <a:cubicBezTo>
                    <a:pt x="121" y="61"/>
                    <a:pt x="124" y="61"/>
                    <a:pt x="128" y="61"/>
                  </a:cubicBezTo>
                  <a:cubicBezTo>
                    <a:pt x="136" y="61"/>
                    <a:pt x="145" y="65"/>
                    <a:pt x="154" y="69"/>
                  </a:cubicBezTo>
                  <a:cubicBezTo>
                    <a:pt x="164" y="73"/>
                    <a:pt x="172" y="77"/>
                    <a:pt x="180" y="77"/>
                  </a:cubicBezTo>
                  <a:cubicBezTo>
                    <a:pt x="181" y="77"/>
                    <a:pt x="182" y="76"/>
                    <a:pt x="183" y="76"/>
                  </a:cubicBezTo>
                  <a:cubicBezTo>
                    <a:pt x="183" y="72"/>
                    <a:pt x="183" y="72"/>
                    <a:pt x="183" y="72"/>
                  </a:cubicBezTo>
                  <a:cubicBezTo>
                    <a:pt x="182" y="72"/>
                    <a:pt x="181" y="72"/>
                    <a:pt x="180" y="72"/>
                  </a:cubicBezTo>
                  <a:cubicBezTo>
                    <a:pt x="173" y="72"/>
                    <a:pt x="165" y="68"/>
                    <a:pt x="156" y="65"/>
                  </a:cubicBezTo>
                  <a:close/>
                  <a:moveTo>
                    <a:pt x="156" y="79"/>
                  </a:moveTo>
                  <a:cubicBezTo>
                    <a:pt x="146" y="75"/>
                    <a:pt x="137" y="70"/>
                    <a:pt x="128" y="70"/>
                  </a:cubicBezTo>
                  <a:cubicBezTo>
                    <a:pt x="124" y="70"/>
                    <a:pt x="121" y="71"/>
                    <a:pt x="118" y="71"/>
                  </a:cubicBezTo>
                  <a:cubicBezTo>
                    <a:pt x="118" y="76"/>
                    <a:pt x="118" y="76"/>
                    <a:pt x="118" y="76"/>
                  </a:cubicBezTo>
                  <a:cubicBezTo>
                    <a:pt x="121" y="75"/>
                    <a:pt x="124" y="75"/>
                    <a:pt x="128" y="75"/>
                  </a:cubicBezTo>
                  <a:cubicBezTo>
                    <a:pt x="136" y="75"/>
                    <a:pt x="145" y="79"/>
                    <a:pt x="154" y="83"/>
                  </a:cubicBezTo>
                  <a:cubicBezTo>
                    <a:pt x="164" y="87"/>
                    <a:pt x="172" y="91"/>
                    <a:pt x="180" y="91"/>
                  </a:cubicBezTo>
                  <a:cubicBezTo>
                    <a:pt x="181" y="91"/>
                    <a:pt x="182" y="91"/>
                    <a:pt x="183" y="91"/>
                  </a:cubicBezTo>
                  <a:cubicBezTo>
                    <a:pt x="183" y="86"/>
                    <a:pt x="183" y="86"/>
                    <a:pt x="183" y="86"/>
                  </a:cubicBezTo>
                  <a:cubicBezTo>
                    <a:pt x="182" y="86"/>
                    <a:pt x="181" y="86"/>
                    <a:pt x="180" y="86"/>
                  </a:cubicBezTo>
                  <a:cubicBezTo>
                    <a:pt x="173" y="86"/>
                    <a:pt x="165" y="83"/>
                    <a:pt x="156" y="79"/>
                  </a:cubicBezTo>
                  <a:close/>
                  <a:moveTo>
                    <a:pt x="66" y="29"/>
                  </a:moveTo>
                  <a:cubicBezTo>
                    <a:pt x="66" y="34"/>
                    <a:pt x="66" y="34"/>
                    <a:pt x="66" y="34"/>
                  </a:cubicBezTo>
                  <a:cubicBezTo>
                    <a:pt x="70" y="32"/>
                    <a:pt x="73" y="32"/>
                    <a:pt x="76" y="32"/>
                  </a:cubicBezTo>
                  <a:cubicBezTo>
                    <a:pt x="79" y="32"/>
                    <a:pt x="82" y="32"/>
                    <a:pt x="85" y="33"/>
                  </a:cubicBezTo>
                  <a:cubicBezTo>
                    <a:pt x="85" y="28"/>
                    <a:pt x="85" y="28"/>
                    <a:pt x="85" y="28"/>
                  </a:cubicBezTo>
                  <a:cubicBezTo>
                    <a:pt x="82" y="28"/>
                    <a:pt x="79" y="27"/>
                    <a:pt x="76" y="27"/>
                  </a:cubicBezTo>
                  <a:cubicBezTo>
                    <a:pt x="73" y="27"/>
                    <a:pt x="70" y="28"/>
                    <a:pt x="66" y="29"/>
                  </a:cubicBezTo>
                  <a:close/>
                  <a:moveTo>
                    <a:pt x="156" y="108"/>
                  </a:moveTo>
                  <a:cubicBezTo>
                    <a:pt x="146" y="104"/>
                    <a:pt x="137" y="99"/>
                    <a:pt x="128" y="99"/>
                  </a:cubicBezTo>
                  <a:cubicBezTo>
                    <a:pt x="124" y="99"/>
                    <a:pt x="121" y="99"/>
                    <a:pt x="118" y="100"/>
                  </a:cubicBezTo>
                  <a:cubicBezTo>
                    <a:pt x="118" y="104"/>
                    <a:pt x="118" y="104"/>
                    <a:pt x="118" y="104"/>
                  </a:cubicBezTo>
                  <a:cubicBezTo>
                    <a:pt x="121" y="104"/>
                    <a:pt x="124" y="104"/>
                    <a:pt x="128" y="104"/>
                  </a:cubicBezTo>
                  <a:cubicBezTo>
                    <a:pt x="136" y="104"/>
                    <a:pt x="145" y="108"/>
                    <a:pt x="154" y="112"/>
                  </a:cubicBezTo>
                  <a:cubicBezTo>
                    <a:pt x="164" y="116"/>
                    <a:pt x="172" y="120"/>
                    <a:pt x="180" y="120"/>
                  </a:cubicBezTo>
                  <a:cubicBezTo>
                    <a:pt x="181" y="120"/>
                    <a:pt x="182" y="120"/>
                    <a:pt x="183" y="120"/>
                  </a:cubicBezTo>
                  <a:cubicBezTo>
                    <a:pt x="183" y="115"/>
                    <a:pt x="183" y="115"/>
                    <a:pt x="183" y="115"/>
                  </a:cubicBezTo>
                  <a:cubicBezTo>
                    <a:pt x="182" y="115"/>
                    <a:pt x="181" y="115"/>
                    <a:pt x="180" y="115"/>
                  </a:cubicBezTo>
                  <a:cubicBezTo>
                    <a:pt x="173" y="115"/>
                    <a:pt x="165" y="112"/>
                    <a:pt x="156" y="108"/>
                  </a:cubicBezTo>
                  <a:close/>
                  <a:moveTo>
                    <a:pt x="48" y="108"/>
                  </a:moveTo>
                  <a:cubicBezTo>
                    <a:pt x="39" y="112"/>
                    <a:pt x="31" y="115"/>
                    <a:pt x="24" y="115"/>
                  </a:cubicBezTo>
                  <a:cubicBezTo>
                    <a:pt x="23" y="115"/>
                    <a:pt x="21" y="115"/>
                    <a:pt x="20" y="115"/>
                  </a:cubicBezTo>
                  <a:cubicBezTo>
                    <a:pt x="20" y="120"/>
                    <a:pt x="20" y="120"/>
                    <a:pt x="20" y="120"/>
                  </a:cubicBezTo>
                  <a:cubicBezTo>
                    <a:pt x="21" y="120"/>
                    <a:pt x="23" y="120"/>
                    <a:pt x="24" y="120"/>
                  </a:cubicBezTo>
                  <a:cubicBezTo>
                    <a:pt x="31" y="120"/>
                    <a:pt x="40" y="116"/>
                    <a:pt x="49" y="112"/>
                  </a:cubicBezTo>
                  <a:cubicBezTo>
                    <a:pt x="59" y="108"/>
                    <a:pt x="68" y="104"/>
                    <a:pt x="76" y="104"/>
                  </a:cubicBezTo>
                  <a:cubicBezTo>
                    <a:pt x="79" y="104"/>
                    <a:pt x="82" y="104"/>
                    <a:pt x="85" y="104"/>
                  </a:cubicBezTo>
                  <a:cubicBezTo>
                    <a:pt x="85" y="100"/>
                    <a:pt x="85" y="100"/>
                    <a:pt x="85" y="100"/>
                  </a:cubicBezTo>
                  <a:cubicBezTo>
                    <a:pt x="82" y="99"/>
                    <a:pt x="79" y="99"/>
                    <a:pt x="76" y="99"/>
                  </a:cubicBezTo>
                  <a:cubicBezTo>
                    <a:pt x="67" y="99"/>
                    <a:pt x="57" y="104"/>
                    <a:pt x="48" y="108"/>
                  </a:cubicBezTo>
                  <a:close/>
                  <a:moveTo>
                    <a:pt x="24" y="130"/>
                  </a:moveTo>
                  <a:cubicBezTo>
                    <a:pt x="23" y="130"/>
                    <a:pt x="21" y="130"/>
                    <a:pt x="20" y="129"/>
                  </a:cubicBezTo>
                  <a:cubicBezTo>
                    <a:pt x="20" y="134"/>
                    <a:pt x="20" y="134"/>
                    <a:pt x="20" y="134"/>
                  </a:cubicBezTo>
                  <a:cubicBezTo>
                    <a:pt x="21" y="134"/>
                    <a:pt x="23" y="134"/>
                    <a:pt x="24" y="134"/>
                  </a:cubicBezTo>
                  <a:cubicBezTo>
                    <a:pt x="31" y="134"/>
                    <a:pt x="40" y="130"/>
                    <a:pt x="49" y="126"/>
                  </a:cubicBezTo>
                  <a:cubicBezTo>
                    <a:pt x="54" y="124"/>
                    <a:pt x="59" y="122"/>
                    <a:pt x="64" y="120"/>
                  </a:cubicBezTo>
                  <a:cubicBezTo>
                    <a:pt x="64" y="116"/>
                    <a:pt x="64" y="116"/>
                    <a:pt x="64" y="116"/>
                  </a:cubicBezTo>
                  <a:cubicBezTo>
                    <a:pt x="58" y="117"/>
                    <a:pt x="53" y="120"/>
                    <a:pt x="48" y="122"/>
                  </a:cubicBezTo>
                  <a:cubicBezTo>
                    <a:pt x="39" y="126"/>
                    <a:pt x="31" y="130"/>
                    <a:pt x="24" y="130"/>
                  </a:cubicBezTo>
                  <a:close/>
                  <a:moveTo>
                    <a:pt x="128" y="114"/>
                  </a:moveTo>
                  <a:cubicBezTo>
                    <a:pt x="124" y="114"/>
                    <a:pt x="121" y="114"/>
                    <a:pt x="118" y="114"/>
                  </a:cubicBezTo>
                  <a:cubicBezTo>
                    <a:pt x="118" y="119"/>
                    <a:pt x="118" y="119"/>
                    <a:pt x="118" y="119"/>
                  </a:cubicBezTo>
                  <a:cubicBezTo>
                    <a:pt x="121" y="118"/>
                    <a:pt x="124" y="118"/>
                    <a:pt x="128" y="118"/>
                  </a:cubicBezTo>
                  <a:cubicBezTo>
                    <a:pt x="136" y="118"/>
                    <a:pt x="145" y="122"/>
                    <a:pt x="154" y="126"/>
                  </a:cubicBezTo>
                  <a:cubicBezTo>
                    <a:pt x="157" y="127"/>
                    <a:pt x="160" y="129"/>
                    <a:pt x="163" y="130"/>
                  </a:cubicBezTo>
                  <a:cubicBezTo>
                    <a:pt x="163" y="125"/>
                    <a:pt x="163" y="125"/>
                    <a:pt x="163" y="125"/>
                  </a:cubicBezTo>
                  <a:cubicBezTo>
                    <a:pt x="161" y="124"/>
                    <a:pt x="158" y="123"/>
                    <a:pt x="156" y="122"/>
                  </a:cubicBezTo>
                  <a:cubicBezTo>
                    <a:pt x="146" y="118"/>
                    <a:pt x="137" y="114"/>
                    <a:pt x="128" y="114"/>
                  </a:cubicBezTo>
                  <a:close/>
                  <a:moveTo>
                    <a:pt x="66" y="43"/>
                  </a:moveTo>
                  <a:cubicBezTo>
                    <a:pt x="66" y="48"/>
                    <a:pt x="66" y="48"/>
                    <a:pt x="66" y="48"/>
                  </a:cubicBezTo>
                  <a:cubicBezTo>
                    <a:pt x="70" y="47"/>
                    <a:pt x="73" y="46"/>
                    <a:pt x="76" y="46"/>
                  </a:cubicBezTo>
                  <a:cubicBezTo>
                    <a:pt x="79" y="46"/>
                    <a:pt x="82" y="46"/>
                    <a:pt x="85" y="47"/>
                  </a:cubicBezTo>
                  <a:cubicBezTo>
                    <a:pt x="85" y="42"/>
                    <a:pt x="85" y="42"/>
                    <a:pt x="85" y="42"/>
                  </a:cubicBezTo>
                  <a:cubicBezTo>
                    <a:pt x="82" y="42"/>
                    <a:pt x="79" y="42"/>
                    <a:pt x="76" y="42"/>
                  </a:cubicBezTo>
                  <a:cubicBezTo>
                    <a:pt x="73" y="42"/>
                    <a:pt x="70" y="42"/>
                    <a:pt x="66" y="43"/>
                  </a:cubicBezTo>
                  <a:close/>
                  <a:moveTo>
                    <a:pt x="48" y="93"/>
                  </a:moveTo>
                  <a:cubicBezTo>
                    <a:pt x="39" y="97"/>
                    <a:pt x="31" y="101"/>
                    <a:pt x="24" y="101"/>
                  </a:cubicBezTo>
                  <a:cubicBezTo>
                    <a:pt x="23" y="101"/>
                    <a:pt x="21" y="101"/>
                    <a:pt x="20" y="101"/>
                  </a:cubicBezTo>
                  <a:cubicBezTo>
                    <a:pt x="20" y="105"/>
                    <a:pt x="20" y="105"/>
                    <a:pt x="20" y="105"/>
                  </a:cubicBezTo>
                  <a:cubicBezTo>
                    <a:pt x="21" y="105"/>
                    <a:pt x="23" y="105"/>
                    <a:pt x="24" y="105"/>
                  </a:cubicBezTo>
                  <a:cubicBezTo>
                    <a:pt x="31" y="105"/>
                    <a:pt x="40" y="101"/>
                    <a:pt x="49" y="97"/>
                  </a:cubicBezTo>
                  <a:cubicBezTo>
                    <a:pt x="59" y="93"/>
                    <a:pt x="68" y="89"/>
                    <a:pt x="76" y="89"/>
                  </a:cubicBezTo>
                  <a:cubicBezTo>
                    <a:pt x="79" y="89"/>
                    <a:pt x="82" y="90"/>
                    <a:pt x="85" y="90"/>
                  </a:cubicBezTo>
                  <a:cubicBezTo>
                    <a:pt x="85" y="86"/>
                    <a:pt x="85" y="86"/>
                    <a:pt x="85" y="86"/>
                  </a:cubicBezTo>
                  <a:cubicBezTo>
                    <a:pt x="82" y="85"/>
                    <a:pt x="79" y="85"/>
                    <a:pt x="76" y="85"/>
                  </a:cubicBezTo>
                  <a:cubicBezTo>
                    <a:pt x="67" y="85"/>
                    <a:pt x="57" y="89"/>
                    <a:pt x="48" y="93"/>
                  </a:cubicBezTo>
                  <a:close/>
                  <a:moveTo>
                    <a:pt x="66" y="58"/>
                  </a:moveTo>
                  <a:cubicBezTo>
                    <a:pt x="66" y="62"/>
                    <a:pt x="66" y="62"/>
                    <a:pt x="66" y="62"/>
                  </a:cubicBezTo>
                  <a:cubicBezTo>
                    <a:pt x="70" y="61"/>
                    <a:pt x="73" y="61"/>
                    <a:pt x="76" y="61"/>
                  </a:cubicBezTo>
                  <a:cubicBezTo>
                    <a:pt x="79" y="61"/>
                    <a:pt x="82" y="61"/>
                    <a:pt x="85" y="61"/>
                  </a:cubicBezTo>
                  <a:cubicBezTo>
                    <a:pt x="85" y="57"/>
                    <a:pt x="85" y="57"/>
                    <a:pt x="85" y="57"/>
                  </a:cubicBezTo>
                  <a:cubicBezTo>
                    <a:pt x="82" y="56"/>
                    <a:pt x="79" y="56"/>
                    <a:pt x="76" y="56"/>
                  </a:cubicBezTo>
                  <a:cubicBezTo>
                    <a:pt x="73" y="56"/>
                    <a:pt x="70" y="57"/>
                    <a:pt x="66" y="58"/>
                  </a:cubicBezTo>
                  <a:close/>
                  <a:moveTo>
                    <a:pt x="48" y="79"/>
                  </a:moveTo>
                  <a:cubicBezTo>
                    <a:pt x="39" y="83"/>
                    <a:pt x="31" y="86"/>
                    <a:pt x="24" y="86"/>
                  </a:cubicBezTo>
                  <a:cubicBezTo>
                    <a:pt x="23" y="86"/>
                    <a:pt x="21" y="86"/>
                    <a:pt x="20" y="86"/>
                  </a:cubicBezTo>
                  <a:cubicBezTo>
                    <a:pt x="20" y="91"/>
                    <a:pt x="20" y="91"/>
                    <a:pt x="20" y="91"/>
                  </a:cubicBezTo>
                  <a:cubicBezTo>
                    <a:pt x="21" y="91"/>
                    <a:pt x="23" y="91"/>
                    <a:pt x="24" y="91"/>
                  </a:cubicBezTo>
                  <a:cubicBezTo>
                    <a:pt x="31" y="91"/>
                    <a:pt x="40" y="87"/>
                    <a:pt x="49" y="83"/>
                  </a:cubicBezTo>
                  <a:cubicBezTo>
                    <a:pt x="59" y="79"/>
                    <a:pt x="68" y="75"/>
                    <a:pt x="76" y="75"/>
                  </a:cubicBezTo>
                  <a:cubicBezTo>
                    <a:pt x="79" y="75"/>
                    <a:pt x="82" y="75"/>
                    <a:pt x="85" y="76"/>
                  </a:cubicBezTo>
                  <a:cubicBezTo>
                    <a:pt x="85" y="71"/>
                    <a:pt x="85" y="71"/>
                    <a:pt x="85" y="71"/>
                  </a:cubicBezTo>
                  <a:cubicBezTo>
                    <a:pt x="82" y="71"/>
                    <a:pt x="79" y="70"/>
                    <a:pt x="76" y="70"/>
                  </a:cubicBezTo>
                  <a:cubicBezTo>
                    <a:pt x="67" y="70"/>
                    <a:pt x="57" y="75"/>
                    <a:pt x="48" y="7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2" name="Freeform 22"/>
            <p:cNvSpPr>
              <a:spLocks noEditPoints="1"/>
            </p:cNvSpPr>
            <p:nvPr/>
          </p:nvSpPr>
          <p:spPr bwMode="auto">
            <a:xfrm>
              <a:off x="4488358" y="1760353"/>
              <a:ext cx="277036" cy="263614"/>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3" name="Freeform 22"/>
            <p:cNvSpPr>
              <a:spLocks noEditPoints="1"/>
            </p:cNvSpPr>
            <p:nvPr/>
          </p:nvSpPr>
          <p:spPr bwMode="auto">
            <a:xfrm>
              <a:off x="7394035" y="1759819"/>
              <a:ext cx="149563" cy="142317"/>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4" name="Freeform 21"/>
            <p:cNvSpPr>
              <a:spLocks noEditPoints="1"/>
            </p:cNvSpPr>
            <p:nvPr/>
          </p:nvSpPr>
          <p:spPr bwMode="auto">
            <a:xfrm>
              <a:off x="6251547" y="1731944"/>
              <a:ext cx="227874" cy="184853"/>
            </a:xfrm>
            <a:custGeom>
              <a:avLst/>
              <a:gdLst>
                <a:gd name="T0" fmla="*/ 19 w 204"/>
                <a:gd name="T1" fmla="*/ 42 h 165"/>
                <a:gd name="T2" fmla="*/ 58 w 204"/>
                <a:gd name="T3" fmla="*/ 66 h 165"/>
                <a:gd name="T4" fmla="*/ 203 w 204"/>
                <a:gd name="T5" fmla="*/ 161 h 165"/>
                <a:gd name="T6" fmla="*/ 128 w 204"/>
                <a:gd name="T7" fmla="*/ 149 h 165"/>
                <a:gd name="T8" fmla="*/ 100 w 204"/>
                <a:gd name="T9" fmla="*/ 155 h 165"/>
                <a:gd name="T10" fmla="*/ 24 w 204"/>
                <a:gd name="T11" fmla="*/ 165 h 165"/>
                <a:gd name="T12" fmla="*/ 0 w 204"/>
                <a:gd name="T13" fmla="*/ 10 h 165"/>
                <a:gd name="T14" fmla="*/ 47 w 204"/>
                <a:gd name="T15" fmla="*/ 9 h 165"/>
                <a:gd name="T16" fmla="*/ 128 w 204"/>
                <a:gd name="T17" fmla="*/ 0 h 165"/>
                <a:gd name="T18" fmla="*/ 198 w 204"/>
                <a:gd name="T19" fmla="*/ 13 h 165"/>
                <a:gd name="T20" fmla="*/ 100 w 204"/>
                <a:gd name="T21" fmla="*/ 12 h 165"/>
                <a:gd name="T22" fmla="*/ 24 w 204"/>
                <a:gd name="T23" fmla="*/ 23 h 165"/>
                <a:gd name="T24" fmla="*/ 24 w 204"/>
                <a:gd name="T25" fmla="*/ 150 h 165"/>
                <a:gd name="T26" fmla="*/ 100 w 204"/>
                <a:gd name="T27" fmla="*/ 138 h 165"/>
                <a:gd name="T28" fmla="*/ 180 w 204"/>
                <a:gd name="T29" fmla="*/ 23 h 165"/>
                <a:gd name="T30" fmla="*/ 104 w 204"/>
                <a:gd name="T31" fmla="*/ 12 h 165"/>
                <a:gd name="T32" fmla="*/ 156 w 204"/>
                <a:gd name="T33" fmla="*/ 142 h 165"/>
                <a:gd name="T34" fmla="*/ 198 w 204"/>
                <a:gd name="T35" fmla="*/ 20 h 165"/>
                <a:gd name="T36" fmla="*/ 118 w 204"/>
                <a:gd name="T37" fmla="*/ 42 h 165"/>
                <a:gd name="T38" fmla="*/ 154 w 204"/>
                <a:gd name="T39" fmla="*/ 54 h 165"/>
                <a:gd name="T40" fmla="*/ 183 w 204"/>
                <a:gd name="T41" fmla="*/ 58 h 165"/>
                <a:gd name="T42" fmla="*/ 156 w 204"/>
                <a:gd name="T43" fmla="*/ 36 h 165"/>
                <a:gd name="T44" fmla="*/ 154 w 204"/>
                <a:gd name="T45" fmla="*/ 40 h 165"/>
                <a:gd name="T46" fmla="*/ 183 w 204"/>
                <a:gd name="T47" fmla="*/ 43 h 165"/>
                <a:gd name="T48" fmla="*/ 156 w 204"/>
                <a:gd name="T49" fmla="*/ 93 h 165"/>
                <a:gd name="T50" fmla="*/ 118 w 204"/>
                <a:gd name="T51" fmla="*/ 90 h 165"/>
                <a:gd name="T52" fmla="*/ 180 w 204"/>
                <a:gd name="T53" fmla="*/ 105 h 165"/>
                <a:gd name="T54" fmla="*/ 180 w 204"/>
                <a:gd name="T55" fmla="*/ 101 h 165"/>
                <a:gd name="T56" fmla="*/ 128 w 204"/>
                <a:gd name="T57" fmla="*/ 56 h 165"/>
                <a:gd name="T58" fmla="*/ 128 w 204"/>
                <a:gd name="T59" fmla="*/ 61 h 165"/>
                <a:gd name="T60" fmla="*/ 183 w 204"/>
                <a:gd name="T61" fmla="*/ 76 h 165"/>
                <a:gd name="T62" fmla="*/ 156 w 204"/>
                <a:gd name="T63" fmla="*/ 65 h 165"/>
                <a:gd name="T64" fmla="*/ 118 w 204"/>
                <a:gd name="T65" fmla="*/ 71 h 165"/>
                <a:gd name="T66" fmla="*/ 154 w 204"/>
                <a:gd name="T67" fmla="*/ 83 h 165"/>
                <a:gd name="T68" fmla="*/ 183 w 204"/>
                <a:gd name="T69" fmla="*/ 86 h 165"/>
                <a:gd name="T70" fmla="*/ 66 w 204"/>
                <a:gd name="T71" fmla="*/ 29 h 165"/>
                <a:gd name="T72" fmla="*/ 85 w 204"/>
                <a:gd name="T73" fmla="*/ 33 h 165"/>
                <a:gd name="T74" fmla="*/ 66 w 204"/>
                <a:gd name="T75" fmla="*/ 29 h 165"/>
                <a:gd name="T76" fmla="*/ 118 w 204"/>
                <a:gd name="T77" fmla="*/ 100 h 165"/>
                <a:gd name="T78" fmla="*/ 154 w 204"/>
                <a:gd name="T79" fmla="*/ 112 h 165"/>
                <a:gd name="T80" fmla="*/ 183 w 204"/>
                <a:gd name="T81" fmla="*/ 115 h 165"/>
                <a:gd name="T82" fmla="*/ 48 w 204"/>
                <a:gd name="T83" fmla="*/ 108 h 165"/>
                <a:gd name="T84" fmla="*/ 20 w 204"/>
                <a:gd name="T85" fmla="*/ 120 h 165"/>
                <a:gd name="T86" fmla="*/ 76 w 204"/>
                <a:gd name="T87" fmla="*/ 104 h 165"/>
                <a:gd name="T88" fmla="*/ 76 w 204"/>
                <a:gd name="T89" fmla="*/ 99 h 165"/>
                <a:gd name="T90" fmla="*/ 20 w 204"/>
                <a:gd name="T91" fmla="*/ 129 h 165"/>
                <a:gd name="T92" fmla="*/ 49 w 204"/>
                <a:gd name="T93" fmla="*/ 126 h 165"/>
                <a:gd name="T94" fmla="*/ 48 w 204"/>
                <a:gd name="T95" fmla="*/ 122 h 165"/>
                <a:gd name="T96" fmla="*/ 118 w 204"/>
                <a:gd name="T97" fmla="*/ 114 h 165"/>
                <a:gd name="T98" fmla="*/ 154 w 204"/>
                <a:gd name="T99" fmla="*/ 126 h 165"/>
                <a:gd name="T100" fmla="*/ 156 w 204"/>
                <a:gd name="T101" fmla="*/ 122 h 165"/>
                <a:gd name="T102" fmla="*/ 66 w 204"/>
                <a:gd name="T103" fmla="*/ 48 h 165"/>
                <a:gd name="T104" fmla="*/ 85 w 204"/>
                <a:gd name="T105" fmla="*/ 42 h 165"/>
                <a:gd name="T106" fmla="*/ 48 w 204"/>
                <a:gd name="T107" fmla="*/ 93 h 165"/>
                <a:gd name="T108" fmla="*/ 20 w 204"/>
                <a:gd name="T109" fmla="*/ 105 h 165"/>
                <a:gd name="T110" fmla="*/ 76 w 204"/>
                <a:gd name="T111" fmla="*/ 89 h 165"/>
                <a:gd name="T112" fmla="*/ 76 w 204"/>
                <a:gd name="T113" fmla="*/ 85 h 165"/>
                <a:gd name="T114" fmla="*/ 66 w 204"/>
                <a:gd name="T115" fmla="*/ 62 h 165"/>
                <a:gd name="T116" fmla="*/ 85 w 204"/>
                <a:gd name="T117" fmla="*/ 57 h 165"/>
                <a:gd name="T118" fmla="*/ 48 w 204"/>
                <a:gd name="T119" fmla="*/ 79 h 165"/>
                <a:gd name="T120" fmla="*/ 20 w 204"/>
                <a:gd name="T121" fmla="*/ 91 h 165"/>
                <a:gd name="T122" fmla="*/ 76 w 204"/>
                <a:gd name="T123" fmla="*/ 75 h 165"/>
                <a:gd name="T124" fmla="*/ 76 w 204"/>
                <a:gd name="T125" fmla="*/ 7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 h="165">
                  <a:moveTo>
                    <a:pt x="24" y="78"/>
                  </a:moveTo>
                  <a:cubicBezTo>
                    <a:pt x="22" y="78"/>
                    <a:pt x="21" y="78"/>
                    <a:pt x="19" y="78"/>
                  </a:cubicBezTo>
                  <a:cubicBezTo>
                    <a:pt x="19" y="42"/>
                    <a:pt x="19" y="42"/>
                    <a:pt x="19" y="42"/>
                  </a:cubicBezTo>
                  <a:cubicBezTo>
                    <a:pt x="21" y="42"/>
                    <a:pt x="22" y="42"/>
                    <a:pt x="24" y="42"/>
                  </a:cubicBezTo>
                  <a:cubicBezTo>
                    <a:pt x="34" y="42"/>
                    <a:pt x="46" y="35"/>
                    <a:pt x="58" y="31"/>
                  </a:cubicBezTo>
                  <a:cubicBezTo>
                    <a:pt x="58" y="66"/>
                    <a:pt x="58" y="66"/>
                    <a:pt x="58" y="66"/>
                  </a:cubicBezTo>
                  <a:cubicBezTo>
                    <a:pt x="46" y="71"/>
                    <a:pt x="34" y="78"/>
                    <a:pt x="24" y="78"/>
                  </a:cubicBezTo>
                  <a:close/>
                  <a:moveTo>
                    <a:pt x="204" y="160"/>
                  </a:moveTo>
                  <a:cubicBezTo>
                    <a:pt x="203" y="161"/>
                    <a:pt x="203" y="161"/>
                    <a:pt x="203" y="161"/>
                  </a:cubicBezTo>
                  <a:cubicBezTo>
                    <a:pt x="202" y="161"/>
                    <a:pt x="195" y="165"/>
                    <a:pt x="180" y="165"/>
                  </a:cubicBezTo>
                  <a:cubicBezTo>
                    <a:pt x="172" y="165"/>
                    <a:pt x="163" y="162"/>
                    <a:pt x="154" y="157"/>
                  </a:cubicBezTo>
                  <a:cubicBezTo>
                    <a:pt x="145" y="154"/>
                    <a:pt x="135" y="149"/>
                    <a:pt x="128" y="149"/>
                  </a:cubicBezTo>
                  <a:cubicBezTo>
                    <a:pt x="112" y="149"/>
                    <a:pt x="104" y="155"/>
                    <a:pt x="104" y="155"/>
                  </a:cubicBezTo>
                  <a:cubicBezTo>
                    <a:pt x="102" y="156"/>
                    <a:pt x="102" y="156"/>
                    <a:pt x="102" y="156"/>
                  </a:cubicBezTo>
                  <a:cubicBezTo>
                    <a:pt x="100" y="155"/>
                    <a:pt x="100" y="155"/>
                    <a:pt x="100" y="155"/>
                  </a:cubicBezTo>
                  <a:cubicBezTo>
                    <a:pt x="100" y="155"/>
                    <a:pt x="92" y="149"/>
                    <a:pt x="76" y="149"/>
                  </a:cubicBezTo>
                  <a:cubicBezTo>
                    <a:pt x="68" y="149"/>
                    <a:pt x="59" y="154"/>
                    <a:pt x="50" y="157"/>
                  </a:cubicBezTo>
                  <a:cubicBezTo>
                    <a:pt x="41" y="162"/>
                    <a:pt x="32" y="165"/>
                    <a:pt x="24" y="165"/>
                  </a:cubicBezTo>
                  <a:cubicBezTo>
                    <a:pt x="8" y="165"/>
                    <a:pt x="1" y="161"/>
                    <a:pt x="1" y="161"/>
                  </a:cubicBezTo>
                  <a:cubicBezTo>
                    <a:pt x="0" y="160"/>
                    <a:pt x="0" y="160"/>
                    <a:pt x="0" y="160"/>
                  </a:cubicBezTo>
                  <a:cubicBezTo>
                    <a:pt x="0" y="10"/>
                    <a:pt x="0" y="10"/>
                    <a:pt x="0" y="10"/>
                  </a:cubicBezTo>
                  <a:cubicBezTo>
                    <a:pt x="5" y="13"/>
                    <a:pt x="5" y="13"/>
                    <a:pt x="5" y="13"/>
                  </a:cubicBezTo>
                  <a:cubicBezTo>
                    <a:pt x="5" y="13"/>
                    <a:pt x="10" y="16"/>
                    <a:pt x="24" y="16"/>
                  </a:cubicBezTo>
                  <a:cubicBezTo>
                    <a:pt x="30" y="16"/>
                    <a:pt x="38" y="13"/>
                    <a:pt x="47" y="9"/>
                  </a:cubicBezTo>
                  <a:cubicBezTo>
                    <a:pt x="57" y="5"/>
                    <a:pt x="67" y="0"/>
                    <a:pt x="76" y="0"/>
                  </a:cubicBezTo>
                  <a:cubicBezTo>
                    <a:pt x="90" y="0"/>
                    <a:pt x="98" y="4"/>
                    <a:pt x="102" y="6"/>
                  </a:cubicBezTo>
                  <a:cubicBezTo>
                    <a:pt x="106" y="4"/>
                    <a:pt x="114" y="0"/>
                    <a:pt x="128" y="0"/>
                  </a:cubicBezTo>
                  <a:cubicBezTo>
                    <a:pt x="137" y="0"/>
                    <a:pt x="147" y="5"/>
                    <a:pt x="157" y="9"/>
                  </a:cubicBezTo>
                  <a:cubicBezTo>
                    <a:pt x="165" y="13"/>
                    <a:pt x="173" y="16"/>
                    <a:pt x="180" y="16"/>
                  </a:cubicBezTo>
                  <a:cubicBezTo>
                    <a:pt x="194" y="16"/>
                    <a:pt x="198" y="13"/>
                    <a:pt x="198" y="13"/>
                  </a:cubicBezTo>
                  <a:cubicBezTo>
                    <a:pt x="204" y="10"/>
                    <a:pt x="204" y="10"/>
                    <a:pt x="204" y="10"/>
                  </a:cubicBezTo>
                  <a:lnTo>
                    <a:pt x="204" y="160"/>
                  </a:lnTo>
                  <a:close/>
                  <a:moveTo>
                    <a:pt x="100" y="12"/>
                  </a:moveTo>
                  <a:cubicBezTo>
                    <a:pt x="97" y="11"/>
                    <a:pt x="90" y="7"/>
                    <a:pt x="76" y="7"/>
                  </a:cubicBezTo>
                  <a:cubicBezTo>
                    <a:pt x="68" y="7"/>
                    <a:pt x="59" y="11"/>
                    <a:pt x="49" y="15"/>
                  </a:cubicBezTo>
                  <a:cubicBezTo>
                    <a:pt x="40" y="19"/>
                    <a:pt x="31" y="23"/>
                    <a:pt x="24" y="23"/>
                  </a:cubicBezTo>
                  <a:cubicBezTo>
                    <a:pt x="13" y="23"/>
                    <a:pt x="10" y="21"/>
                    <a:pt x="6" y="20"/>
                  </a:cubicBezTo>
                  <a:cubicBezTo>
                    <a:pt x="6" y="146"/>
                    <a:pt x="6" y="146"/>
                    <a:pt x="6" y="146"/>
                  </a:cubicBezTo>
                  <a:cubicBezTo>
                    <a:pt x="9" y="148"/>
                    <a:pt x="12" y="150"/>
                    <a:pt x="24" y="150"/>
                  </a:cubicBezTo>
                  <a:cubicBezTo>
                    <a:pt x="31" y="150"/>
                    <a:pt x="39" y="146"/>
                    <a:pt x="48" y="142"/>
                  </a:cubicBezTo>
                  <a:cubicBezTo>
                    <a:pt x="57" y="138"/>
                    <a:pt x="67" y="134"/>
                    <a:pt x="76" y="134"/>
                  </a:cubicBezTo>
                  <a:cubicBezTo>
                    <a:pt x="88" y="134"/>
                    <a:pt x="96" y="137"/>
                    <a:pt x="100" y="138"/>
                  </a:cubicBezTo>
                  <a:lnTo>
                    <a:pt x="100" y="12"/>
                  </a:lnTo>
                  <a:close/>
                  <a:moveTo>
                    <a:pt x="198" y="20"/>
                  </a:moveTo>
                  <a:cubicBezTo>
                    <a:pt x="194" y="21"/>
                    <a:pt x="190" y="23"/>
                    <a:pt x="180" y="23"/>
                  </a:cubicBezTo>
                  <a:cubicBezTo>
                    <a:pt x="172" y="23"/>
                    <a:pt x="164" y="19"/>
                    <a:pt x="154" y="15"/>
                  </a:cubicBezTo>
                  <a:cubicBezTo>
                    <a:pt x="145" y="11"/>
                    <a:pt x="136" y="7"/>
                    <a:pt x="128" y="7"/>
                  </a:cubicBezTo>
                  <a:cubicBezTo>
                    <a:pt x="114" y="7"/>
                    <a:pt x="106" y="11"/>
                    <a:pt x="104" y="12"/>
                  </a:cubicBezTo>
                  <a:cubicBezTo>
                    <a:pt x="104" y="138"/>
                    <a:pt x="104" y="138"/>
                    <a:pt x="104" y="138"/>
                  </a:cubicBezTo>
                  <a:cubicBezTo>
                    <a:pt x="108" y="137"/>
                    <a:pt x="116" y="134"/>
                    <a:pt x="128" y="134"/>
                  </a:cubicBezTo>
                  <a:cubicBezTo>
                    <a:pt x="137" y="134"/>
                    <a:pt x="146" y="138"/>
                    <a:pt x="156" y="142"/>
                  </a:cubicBezTo>
                  <a:cubicBezTo>
                    <a:pt x="165" y="146"/>
                    <a:pt x="173" y="150"/>
                    <a:pt x="180" y="150"/>
                  </a:cubicBezTo>
                  <a:cubicBezTo>
                    <a:pt x="191" y="150"/>
                    <a:pt x="195" y="148"/>
                    <a:pt x="198" y="146"/>
                  </a:cubicBezTo>
                  <a:lnTo>
                    <a:pt x="198" y="20"/>
                  </a:lnTo>
                  <a:close/>
                  <a:moveTo>
                    <a:pt x="156" y="50"/>
                  </a:moveTo>
                  <a:cubicBezTo>
                    <a:pt x="146" y="46"/>
                    <a:pt x="137" y="42"/>
                    <a:pt x="128" y="42"/>
                  </a:cubicBezTo>
                  <a:cubicBezTo>
                    <a:pt x="124" y="42"/>
                    <a:pt x="121" y="42"/>
                    <a:pt x="118" y="42"/>
                  </a:cubicBezTo>
                  <a:cubicBezTo>
                    <a:pt x="118" y="47"/>
                    <a:pt x="118" y="47"/>
                    <a:pt x="118" y="47"/>
                  </a:cubicBezTo>
                  <a:cubicBezTo>
                    <a:pt x="121" y="46"/>
                    <a:pt x="124" y="46"/>
                    <a:pt x="128" y="46"/>
                  </a:cubicBezTo>
                  <a:cubicBezTo>
                    <a:pt x="136" y="46"/>
                    <a:pt x="145" y="50"/>
                    <a:pt x="154" y="54"/>
                  </a:cubicBezTo>
                  <a:cubicBezTo>
                    <a:pt x="164" y="58"/>
                    <a:pt x="172" y="62"/>
                    <a:pt x="180" y="62"/>
                  </a:cubicBezTo>
                  <a:cubicBezTo>
                    <a:pt x="181" y="62"/>
                    <a:pt x="182" y="62"/>
                    <a:pt x="183" y="62"/>
                  </a:cubicBezTo>
                  <a:cubicBezTo>
                    <a:pt x="183" y="58"/>
                    <a:pt x="183" y="58"/>
                    <a:pt x="183" y="58"/>
                  </a:cubicBezTo>
                  <a:cubicBezTo>
                    <a:pt x="182" y="58"/>
                    <a:pt x="181" y="58"/>
                    <a:pt x="180" y="58"/>
                  </a:cubicBezTo>
                  <a:cubicBezTo>
                    <a:pt x="173" y="58"/>
                    <a:pt x="165" y="54"/>
                    <a:pt x="156" y="50"/>
                  </a:cubicBezTo>
                  <a:close/>
                  <a:moveTo>
                    <a:pt x="156" y="36"/>
                  </a:moveTo>
                  <a:cubicBezTo>
                    <a:pt x="150" y="33"/>
                    <a:pt x="144" y="31"/>
                    <a:pt x="138" y="29"/>
                  </a:cubicBezTo>
                  <a:cubicBezTo>
                    <a:pt x="138" y="34"/>
                    <a:pt x="138" y="34"/>
                    <a:pt x="138" y="34"/>
                  </a:cubicBezTo>
                  <a:cubicBezTo>
                    <a:pt x="143" y="35"/>
                    <a:pt x="149" y="38"/>
                    <a:pt x="154" y="40"/>
                  </a:cubicBezTo>
                  <a:cubicBezTo>
                    <a:pt x="164" y="44"/>
                    <a:pt x="172" y="48"/>
                    <a:pt x="180" y="48"/>
                  </a:cubicBezTo>
                  <a:cubicBezTo>
                    <a:pt x="181" y="48"/>
                    <a:pt x="182" y="48"/>
                    <a:pt x="183" y="48"/>
                  </a:cubicBezTo>
                  <a:cubicBezTo>
                    <a:pt x="183" y="43"/>
                    <a:pt x="183" y="43"/>
                    <a:pt x="183" y="43"/>
                  </a:cubicBezTo>
                  <a:cubicBezTo>
                    <a:pt x="182" y="43"/>
                    <a:pt x="181" y="43"/>
                    <a:pt x="180" y="43"/>
                  </a:cubicBezTo>
                  <a:cubicBezTo>
                    <a:pt x="173" y="43"/>
                    <a:pt x="165" y="40"/>
                    <a:pt x="156" y="36"/>
                  </a:cubicBezTo>
                  <a:close/>
                  <a:moveTo>
                    <a:pt x="156" y="93"/>
                  </a:moveTo>
                  <a:cubicBezTo>
                    <a:pt x="146" y="89"/>
                    <a:pt x="137" y="85"/>
                    <a:pt x="128" y="85"/>
                  </a:cubicBezTo>
                  <a:cubicBezTo>
                    <a:pt x="124" y="85"/>
                    <a:pt x="121" y="85"/>
                    <a:pt x="118" y="86"/>
                  </a:cubicBezTo>
                  <a:cubicBezTo>
                    <a:pt x="118" y="90"/>
                    <a:pt x="118" y="90"/>
                    <a:pt x="118" y="90"/>
                  </a:cubicBezTo>
                  <a:cubicBezTo>
                    <a:pt x="121" y="90"/>
                    <a:pt x="124" y="89"/>
                    <a:pt x="128" y="89"/>
                  </a:cubicBezTo>
                  <a:cubicBezTo>
                    <a:pt x="136" y="89"/>
                    <a:pt x="145" y="93"/>
                    <a:pt x="154" y="97"/>
                  </a:cubicBezTo>
                  <a:cubicBezTo>
                    <a:pt x="164" y="101"/>
                    <a:pt x="172" y="105"/>
                    <a:pt x="180" y="105"/>
                  </a:cubicBezTo>
                  <a:cubicBezTo>
                    <a:pt x="181" y="105"/>
                    <a:pt x="182" y="105"/>
                    <a:pt x="183" y="105"/>
                  </a:cubicBezTo>
                  <a:cubicBezTo>
                    <a:pt x="183" y="101"/>
                    <a:pt x="183" y="101"/>
                    <a:pt x="183" y="101"/>
                  </a:cubicBezTo>
                  <a:cubicBezTo>
                    <a:pt x="182" y="101"/>
                    <a:pt x="181" y="101"/>
                    <a:pt x="180" y="101"/>
                  </a:cubicBezTo>
                  <a:cubicBezTo>
                    <a:pt x="173" y="101"/>
                    <a:pt x="165" y="97"/>
                    <a:pt x="156" y="93"/>
                  </a:cubicBezTo>
                  <a:close/>
                  <a:moveTo>
                    <a:pt x="156" y="65"/>
                  </a:moveTo>
                  <a:cubicBezTo>
                    <a:pt x="146" y="60"/>
                    <a:pt x="137" y="56"/>
                    <a:pt x="128" y="56"/>
                  </a:cubicBezTo>
                  <a:cubicBezTo>
                    <a:pt x="124" y="56"/>
                    <a:pt x="121" y="56"/>
                    <a:pt x="118" y="57"/>
                  </a:cubicBezTo>
                  <a:cubicBezTo>
                    <a:pt x="118" y="61"/>
                    <a:pt x="118" y="61"/>
                    <a:pt x="118" y="61"/>
                  </a:cubicBezTo>
                  <a:cubicBezTo>
                    <a:pt x="121" y="61"/>
                    <a:pt x="124" y="61"/>
                    <a:pt x="128" y="61"/>
                  </a:cubicBezTo>
                  <a:cubicBezTo>
                    <a:pt x="136" y="61"/>
                    <a:pt x="145" y="65"/>
                    <a:pt x="154" y="69"/>
                  </a:cubicBezTo>
                  <a:cubicBezTo>
                    <a:pt x="164" y="73"/>
                    <a:pt x="172" y="77"/>
                    <a:pt x="180" y="77"/>
                  </a:cubicBezTo>
                  <a:cubicBezTo>
                    <a:pt x="181" y="77"/>
                    <a:pt x="182" y="76"/>
                    <a:pt x="183" y="76"/>
                  </a:cubicBezTo>
                  <a:cubicBezTo>
                    <a:pt x="183" y="72"/>
                    <a:pt x="183" y="72"/>
                    <a:pt x="183" y="72"/>
                  </a:cubicBezTo>
                  <a:cubicBezTo>
                    <a:pt x="182" y="72"/>
                    <a:pt x="181" y="72"/>
                    <a:pt x="180" y="72"/>
                  </a:cubicBezTo>
                  <a:cubicBezTo>
                    <a:pt x="173" y="72"/>
                    <a:pt x="165" y="68"/>
                    <a:pt x="156" y="65"/>
                  </a:cubicBezTo>
                  <a:close/>
                  <a:moveTo>
                    <a:pt x="156" y="79"/>
                  </a:moveTo>
                  <a:cubicBezTo>
                    <a:pt x="146" y="75"/>
                    <a:pt x="137" y="70"/>
                    <a:pt x="128" y="70"/>
                  </a:cubicBezTo>
                  <a:cubicBezTo>
                    <a:pt x="124" y="70"/>
                    <a:pt x="121" y="71"/>
                    <a:pt x="118" y="71"/>
                  </a:cubicBezTo>
                  <a:cubicBezTo>
                    <a:pt x="118" y="76"/>
                    <a:pt x="118" y="76"/>
                    <a:pt x="118" y="76"/>
                  </a:cubicBezTo>
                  <a:cubicBezTo>
                    <a:pt x="121" y="75"/>
                    <a:pt x="124" y="75"/>
                    <a:pt x="128" y="75"/>
                  </a:cubicBezTo>
                  <a:cubicBezTo>
                    <a:pt x="136" y="75"/>
                    <a:pt x="145" y="79"/>
                    <a:pt x="154" y="83"/>
                  </a:cubicBezTo>
                  <a:cubicBezTo>
                    <a:pt x="164" y="87"/>
                    <a:pt x="172" y="91"/>
                    <a:pt x="180" y="91"/>
                  </a:cubicBezTo>
                  <a:cubicBezTo>
                    <a:pt x="181" y="91"/>
                    <a:pt x="182" y="91"/>
                    <a:pt x="183" y="91"/>
                  </a:cubicBezTo>
                  <a:cubicBezTo>
                    <a:pt x="183" y="86"/>
                    <a:pt x="183" y="86"/>
                    <a:pt x="183" y="86"/>
                  </a:cubicBezTo>
                  <a:cubicBezTo>
                    <a:pt x="182" y="86"/>
                    <a:pt x="181" y="86"/>
                    <a:pt x="180" y="86"/>
                  </a:cubicBezTo>
                  <a:cubicBezTo>
                    <a:pt x="173" y="86"/>
                    <a:pt x="165" y="83"/>
                    <a:pt x="156" y="79"/>
                  </a:cubicBezTo>
                  <a:close/>
                  <a:moveTo>
                    <a:pt x="66" y="29"/>
                  </a:moveTo>
                  <a:cubicBezTo>
                    <a:pt x="66" y="34"/>
                    <a:pt x="66" y="34"/>
                    <a:pt x="66" y="34"/>
                  </a:cubicBezTo>
                  <a:cubicBezTo>
                    <a:pt x="70" y="32"/>
                    <a:pt x="73" y="32"/>
                    <a:pt x="76" y="32"/>
                  </a:cubicBezTo>
                  <a:cubicBezTo>
                    <a:pt x="79" y="32"/>
                    <a:pt x="82" y="32"/>
                    <a:pt x="85" y="33"/>
                  </a:cubicBezTo>
                  <a:cubicBezTo>
                    <a:pt x="85" y="28"/>
                    <a:pt x="85" y="28"/>
                    <a:pt x="85" y="28"/>
                  </a:cubicBezTo>
                  <a:cubicBezTo>
                    <a:pt x="82" y="28"/>
                    <a:pt x="79" y="27"/>
                    <a:pt x="76" y="27"/>
                  </a:cubicBezTo>
                  <a:cubicBezTo>
                    <a:pt x="73" y="27"/>
                    <a:pt x="70" y="28"/>
                    <a:pt x="66" y="29"/>
                  </a:cubicBezTo>
                  <a:close/>
                  <a:moveTo>
                    <a:pt x="156" y="108"/>
                  </a:moveTo>
                  <a:cubicBezTo>
                    <a:pt x="146" y="104"/>
                    <a:pt x="137" y="99"/>
                    <a:pt x="128" y="99"/>
                  </a:cubicBezTo>
                  <a:cubicBezTo>
                    <a:pt x="124" y="99"/>
                    <a:pt x="121" y="99"/>
                    <a:pt x="118" y="100"/>
                  </a:cubicBezTo>
                  <a:cubicBezTo>
                    <a:pt x="118" y="104"/>
                    <a:pt x="118" y="104"/>
                    <a:pt x="118" y="104"/>
                  </a:cubicBezTo>
                  <a:cubicBezTo>
                    <a:pt x="121" y="104"/>
                    <a:pt x="124" y="104"/>
                    <a:pt x="128" y="104"/>
                  </a:cubicBezTo>
                  <a:cubicBezTo>
                    <a:pt x="136" y="104"/>
                    <a:pt x="145" y="108"/>
                    <a:pt x="154" y="112"/>
                  </a:cubicBezTo>
                  <a:cubicBezTo>
                    <a:pt x="164" y="116"/>
                    <a:pt x="172" y="120"/>
                    <a:pt x="180" y="120"/>
                  </a:cubicBezTo>
                  <a:cubicBezTo>
                    <a:pt x="181" y="120"/>
                    <a:pt x="182" y="120"/>
                    <a:pt x="183" y="120"/>
                  </a:cubicBezTo>
                  <a:cubicBezTo>
                    <a:pt x="183" y="115"/>
                    <a:pt x="183" y="115"/>
                    <a:pt x="183" y="115"/>
                  </a:cubicBezTo>
                  <a:cubicBezTo>
                    <a:pt x="182" y="115"/>
                    <a:pt x="181" y="115"/>
                    <a:pt x="180" y="115"/>
                  </a:cubicBezTo>
                  <a:cubicBezTo>
                    <a:pt x="173" y="115"/>
                    <a:pt x="165" y="112"/>
                    <a:pt x="156" y="108"/>
                  </a:cubicBezTo>
                  <a:close/>
                  <a:moveTo>
                    <a:pt x="48" y="108"/>
                  </a:moveTo>
                  <a:cubicBezTo>
                    <a:pt x="39" y="112"/>
                    <a:pt x="31" y="115"/>
                    <a:pt x="24" y="115"/>
                  </a:cubicBezTo>
                  <a:cubicBezTo>
                    <a:pt x="23" y="115"/>
                    <a:pt x="21" y="115"/>
                    <a:pt x="20" y="115"/>
                  </a:cubicBezTo>
                  <a:cubicBezTo>
                    <a:pt x="20" y="120"/>
                    <a:pt x="20" y="120"/>
                    <a:pt x="20" y="120"/>
                  </a:cubicBezTo>
                  <a:cubicBezTo>
                    <a:pt x="21" y="120"/>
                    <a:pt x="23" y="120"/>
                    <a:pt x="24" y="120"/>
                  </a:cubicBezTo>
                  <a:cubicBezTo>
                    <a:pt x="31" y="120"/>
                    <a:pt x="40" y="116"/>
                    <a:pt x="49" y="112"/>
                  </a:cubicBezTo>
                  <a:cubicBezTo>
                    <a:pt x="59" y="108"/>
                    <a:pt x="68" y="104"/>
                    <a:pt x="76" y="104"/>
                  </a:cubicBezTo>
                  <a:cubicBezTo>
                    <a:pt x="79" y="104"/>
                    <a:pt x="82" y="104"/>
                    <a:pt x="85" y="104"/>
                  </a:cubicBezTo>
                  <a:cubicBezTo>
                    <a:pt x="85" y="100"/>
                    <a:pt x="85" y="100"/>
                    <a:pt x="85" y="100"/>
                  </a:cubicBezTo>
                  <a:cubicBezTo>
                    <a:pt x="82" y="99"/>
                    <a:pt x="79" y="99"/>
                    <a:pt x="76" y="99"/>
                  </a:cubicBezTo>
                  <a:cubicBezTo>
                    <a:pt x="67" y="99"/>
                    <a:pt x="57" y="104"/>
                    <a:pt x="48" y="108"/>
                  </a:cubicBezTo>
                  <a:close/>
                  <a:moveTo>
                    <a:pt x="24" y="130"/>
                  </a:moveTo>
                  <a:cubicBezTo>
                    <a:pt x="23" y="130"/>
                    <a:pt x="21" y="130"/>
                    <a:pt x="20" y="129"/>
                  </a:cubicBezTo>
                  <a:cubicBezTo>
                    <a:pt x="20" y="134"/>
                    <a:pt x="20" y="134"/>
                    <a:pt x="20" y="134"/>
                  </a:cubicBezTo>
                  <a:cubicBezTo>
                    <a:pt x="21" y="134"/>
                    <a:pt x="23" y="134"/>
                    <a:pt x="24" y="134"/>
                  </a:cubicBezTo>
                  <a:cubicBezTo>
                    <a:pt x="31" y="134"/>
                    <a:pt x="40" y="130"/>
                    <a:pt x="49" y="126"/>
                  </a:cubicBezTo>
                  <a:cubicBezTo>
                    <a:pt x="54" y="124"/>
                    <a:pt x="59" y="122"/>
                    <a:pt x="64" y="120"/>
                  </a:cubicBezTo>
                  <a:cubicBezTo>
                    <a:pt x="64" y="116"/>
                    <a:pt x="64" y="116"/>
                    <a:pt x="64" y="116"/>
                  </a:cubicBezTo>
                  <a:cubicBezTo>
                    <a:pt x="58" y="117"/>
                    <a:pt x="53" y="120"/>
                    <a:pt x="48" y="122"/>
                  </a:cubicBezTo>
                  <a:cubicBezTo>
                    <a:pt x="39" y="126"/>
                    <a:pt x="31" y="130"/>
                    <a:pt x="24" y="130"/>
                  </a:cubicBezTo>
                  <a:close/>
                  <a:moveTo>
                    <a:pt x="128" y="114"/>
                  </a:moveTo>
                  <a:cubicBezTo>
                    <a:pt x="124" y="114"/>
                    <a:pt x="121" y="114"/>
                    <a:pt x="118" y="114"/>
                  </a:cubicBezTo>
                  <a:cubicBezTo>
                    <a:pt x="118" y="119"/>
                    <a:pt x="118" y="119"/>
                    <a:pt x="118" y="119"/>
                  </a:cubicBezTo>
                  <a:cubicBezTo>
                    <a:pt x="121" y="118"/>
                    <a:pt x="124" y="118"/>
                    <a:pt x="128" y="118"/>
                  </a:cubicBezTo>
                  <a:cubicBezTo>
                    <a:pt x="136" y="118"/>
                    <a:pt x="145" y="122"/>
                    <a:pt x="154" y="126"/>
                  </a:cubicBezTo>
                  <a:cubicBezTo>
                    <a:pt x="157" y="127"/>
                    <a:pt x="160" y="129"/>
                    <a:pt x="163" y="130"/>
                  </a:cubicBezTo>
                  <a:cubicBezTo>
                    <a:pt x="163" y="125"/>
                    <a:pt x="163" y="125"/>
                    <a:pt x="163" y="125"/>
                  </a:cubicBezTo>
                  <a:cubicBezTo>
                    <a:pt x="161" y="124"/>
                    <a:pt x="158" y="123"/>
                    <a:pt x="156" y="122"/>
                  </a:cubicBezTo>
                  <a:cubicBezTo>
                    <a:pt x="146" y="118"/>
                    <a:pt x="137" y="114"/>
                    <a:pt x="128" y="114"/>
                  </a:cubicBezTo>
                  <a:close/>
                  <a:moveTo>
                    <a:pt x="66" y="43"/>
                  </a:moveTo>
                  <a:cubicBezTo>
                    <a:pt x="66" y="48"/>
                    <a:pt x="66" y="48"/>
                    <a:pt x="66" y="48"/>
                  </a:cubicBezTo>
                  <a:cubicBezTo>
                    <a:pt x="70" y="47"/>
                    <a:pt x="73" y="46"/>
                    <a:pt x="76" y="46"/>
                  </a:cubicBezTo>
                  <a:cubicBezTo>
                    <a:pt x="79" y="46"/>
                    <a:pt x="82" y="46"/>
                    <a:pt x="85" y="47"/>
                  </a:cubicBezTo>
                  <a:cubicBezTo>
                    <a:pt x="85" y="42"/>
                    <a:pt x="85" y="42"/>
                    <a:pt x="85" y="42"/>
                  </a:cubicBezTo>
                  <a:cubicBezTo>
                    <a:pt x="82" y="42"/>
                    <a:pt x="79" y="42"/>
                    <a:pt x="76" y="42"/>
                  </a:cubicBezTo>
                  <a:cubicBezTo>
                    <a:pt x="73" y="42"/>
                    <a:pt x="70" y="42"/>
                    <a:pt x="66" y="43"/>
                  </a:cubicBezTo>
                  <a:close/>
                  <a:moveTo>
                    <a:pt x="48" y="93"/>
                  </a:moveTo>
                  <a:cubicBezTo>
                    <a:pt x="39" y="97"/>
                    <a:pt x="31" y="101"/>
                    <a:pt x="24" y="101"/>
                  </a:cubicBezTo>
                  <a:cubicBezTo>
                    <a:pt x="23" y="101"/>
                    <a:pt x="21" y="101"/>
                    <a:pt x="20" y="101"/>
                  </a:cubicBezTo>
                  <a:cubicBezTo>
                    <a:pt x="20" y="105"/>
                    <a:pt x="20" y="105"/>
                    <a:pt x="20" y="105"/>
                  </a:cubicBezTo>
                  <a:cubicBezTo>
                    <a:pt x="21" y="105"/>
                    <a:pt x="23" y="105"/>
                    <a:pt x="24" y="105"/>
                  </a:cubicBezTo>
                  <a:cubicBezTo>
                    <a:pt x="31" y="105"/>
                    <a:pt x="40" y="101"/>
                    <a:pt x="49" y="97"/>
                  </a:cubicBezTo>
                  <a:cubicBezTo>
                    <a:pt x="59" y="93"/>
                    <a:pt x="68" y="89"/>
                    <a:pt x="76" y="89"/>
                  </a:cubicBezTo>
                  <a:cubicBezTo>
                    <a:pt x="79" y="89"/>
                    <a:pt x="82" y="90"/>
                    <a:pt x="85" y="90"/>
                  </a:cubicBezTo>
                  <a:cubicBezTo>
                    <a:pt x="85" y="86"/>
                    <a:pt x="85" y="86"/>
                    <a:pt x="85" y="86"/>
                  </a:cubicBezTo>
                  <a:cubicBezTo>
                    <a:pt x="82" y="85"/>
                    <a:pt x="79" y="85"/>
                    <a:pt x="76" y="85"/>
                  </a:cubicBezTo>
                  <a:cubicBezTo>
                    <a:pt x="67" y="85"/>
                    <a:pt x="57" y="89"/>
                    <a:pt x="48" y="93"/>
                  </a:cubicBezTo>
                  <a:close/>
                  <a:moveTo>
                    <a:pt x="66" y="58"/>
                  </a:moveTo>
                  <a:cubicBezTo>
                    <a:pt x="66" y="62"/>
                    <a:pt x="66" y="62"/>
                    <a:pt x="66" y="62"/>
                  </a:cubicBezTo>
                  <a:cubicBezTo>
                    <a:pt x="70" y="61"/>
                    <a:pt x="73" y="61"/>
                    <a:pt x="76" y="61"/>
                  </a:cubicBezTo>
                  <a:cubicBezTo>
                    <a:pt x="79" y="61"/>
                    <a:pt x="82" y="61"/>
                    <a:pt x="85" y="61"/>
                  </a:cubicBezTo>
                  <a:cubicBezTo>
                    <a:pt x="85" y="57"/>
                    <a:pt x="85" y="57"/>
                    <a:pt x="85" y="57"/>
                  </a:cubicBezTo>
                  <a:cubicBezTo>
                    <a:pt x="82" y="56"/>
                    <a:pt x="79" y="56"/>
                    <a:pt x="76" y="56"/>
                  </a:cubicBezTo>
                  <a:cubicBezTo>
                    <a:pt x="73" y="56"/>
                    <a:pt x="70" y="57"/>
                    <a:pt x="66" y="58"/>
                  </a:cubicBezTo>
                  <a:close/>
                  <a:moveTo>
                    <a:pt x="48" y="79"/>
                  </a:moveTo>
                  <a:cubicBezTo>
                    <a:pt x="39" y="83"/>
                    <a:pt x="31" y="86"/>
                    <a:pt x="24" y="86"/>
                  </a:cubicBezTo>
                  <a:cubicBezTo>
                    <a:pt x="23" y="86"/>
                    <a:pt x="21" y="86"/>
                    <a:pt x="20" y="86"/>
                  </a:cubicBezTo>
                  <a:cubicBezTo>
                    <a:pt x="20" y="91"/>
                    <a:pt x="20" y="91"/>
                    <a:pt x="20" y="91"/>
                  </a:cubicBezTo>
                  <a:cubicBezTo>
                    <a:pt x="21" y="91"/>
                    <a:pt x="23" y="91"/>
                    <a:pt x="24" y="91"/>
                  </a:cubicBezTo>
                  <a:cubicBezTo>
                    <a:pt x="31" y="91"/>
                    <a:pt x="40" y="87"/>
                    <a:pt x="49" y="83"/>
                  </a:cubicBezTo>
                  <a:cubicBezTo>
                    <a:pt x="59" y="79"/>
                    <a:pt x="68" y="75"/>
                    <a:pt x="76" y="75"/>
                  </a:cubicBezTo>
                  <a:cubicBezTo>
                    <a:pt x="79" y="75"/>
                    <a:pt x="82" y="75"/>
                    <a:pt x="85" y="76"/>
                  </a:cubicBezTo>
                  <a:cubicBezTo>
                    <a:pt x="85" y="71"/>
                    <a:pt x="85" y="71"/>
                    <a:pt x="85" y="71"/>
                  </a:cubicBezTo>
                  <a:cubicBezTo>
                    <a:pt x="82" y="71"/>
                    <a:pt x="79" y="70"/>
                    <a:pt x="76" y="70"/>
                  </a:cubicBezTo>
                  <a:cubicBezTo>
                    <a:pt x="67" y="70"/>
                    <a:pt x="57" y="75"/>
                    <a:pt x="48" y="7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5" name="Freeform 14"/>
            <p:cNvSpPr>
              <a:spLocks noEditPoints="1"/>
            </p:cNvSpPr>
            <p:nvPr/>
          </p:nvSpPr>
          <p:spPr bwMode="auto">
            <a:xfrm>
              <a:off x="4764575" y="1499626"/>
              <a:ext cx="218184" cy="200635"/>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6" name="Freeform 125"/>
            <p:cNvSpPr>
              <a:spLocks noEditPoints="1"/>
            </p:cNvSpPr>
            <p:nvPr/>
          </p:nvSpPr>
          <p:spPr bwMode="auto">
            <a:xfrm>
              <a:off x="6524537" y="1642863"/>
              <a:ext cx="189729" cy="214053"/>
            </a:xfrm>
            <a:custGeom>
              <a:avLst/>
              <a:gdLst>
                <a:gd name="T0" fmla="*/ 54 w 179"/>
                <a:gd name="T1" fmla="*/ 73 h 202"/>
                <a:gd name="T2" fmla="*/ 49 w 179"/>
                <a:gd name="T3" fmla="*/ 73 h 202"/>
                <a:gd name="T4" fmla="*/ 45 w 179"/>
                <a:gd name="T5" fmla="*/ 65 h 202"/>
                <a:gd name="T6" fmla="*/ 54 w 179"/>
                <a:gd name="T7" fmla="*/ 69 h 202"/>
                <a:gd name="T8" fmla="*/ 86 w 179"/>
                <a:gd name="T9" fmla="*/ 162 h 202"/>
                <a:gd name="T10" fmla="*/ 89 w 179"/>
                <a:gd name="T11" fmla="*/ 171 h 202"/>
                <a:gd name="T12" fmla="*/ 93 w 179"/>
                <a:gd name="T13" fmla="*/ 162 h 202"/>
                <a:gd name="T14" fmla="*/ 49 w 179"/>
                <a:gd name="T15" fmla="*/ 144 h 202"/>
                <a:gd name="T16" fmla="*/ 45 w 179"/>
                <a:gd name="T17" fmla="*/ 153 h 202"/>
                <a:gd name="T18" fmla="*/ 50 w 179"/>
                <a:gd name="T19" fmla="*/ 153 h 202"/>
                <a:gd name="T20" fmla="*/ 54 w 179"/>
                <a:gd name="T21" fmla="*/ 144 h 202"/>
                <a:gd name="T22" fmla="*/ 36 w 179"/>
                <a:gd name="T23" fmla="*/ 106 h 202"/>
                <a:gd name="T24" fmla="*/ 27 w 179"/>
                <a:gd name="T25" fmla="*/ 109 h 202"/>
                <a:gd name="T26" fmla="*/ 36 w 179"/>
                <a:gd name="T27" fmla="*/ 112 h 202"/>
                <a:gd name="T28" fmla="*/ 36 w 179"/>
                <a:gd name="T29" fmla="*/ 106 h 202"/>
                <a:gd name="T30" fmla="*/ 93 w 179"/>
                <a:gd name="T31" fmla="*/ 55 h 202"/>
                <a:gd name="T32" fmla="*/ 89 w 179"/>
                <a:gd name="T33" fmla="*/ 46 h 202"/>
                <a:gd name="T34" fmla="*/ 86 w 179"/>
                <a:gd name="T35" fmla="*/ 55 h 202"/>
                <a:gd name="T36" fmla="*/ 129 w 179"/>
                <a:gd name="T37" fmla="*/ 144 h 202"/>
                <a:gd name="T38" fmla="*/ 125 w 179"/>
                <a:gd name="T39" fmla="*/ 149 h 202"/>
                <a:gd name="T40" fmla="*/ 131 w 179"/>
                <a:gd name="T41" fmla="*/ 154 h 202"/>
                <a:gd name="T42" fmla="*/ 134 w 179"/>
                <a:gd name="T43" fmla="*/ 148 h 202"/>
                <a:gd name="T44" fmla="*/ 143 w 179"/>
                <a:gd name="T45" fmla="*/ 112 h 202"/>
                <a:gd name="T46" fmla="*/ 152 w 179"/>
                <a:gd name="T47" fmla="*/ 109 h 202"/>
                <a:gd name="T48" fmla="*/ 143 w 179"/>
                <a:gd name="T49" fmla="*/ 106 h 202"/>
                <a:gd name="T50" fmla="*/ 143 w 179"/>
                <a:gd name="T51" fmla="*/ 112 h 202"/>
                <a:gd name="T52" fmla="*/ 122 w 179"/>
                <a:gd name="T53" fmla="*/ 106 h 202"/>
                <a:gd name="T54" fmla="*/ 92 w 179"/>
                <a:gd name="T55" fmla="*/ 103 h 202"/>
                <a:gd name="T56" fmla="*/ 89 w 179"/>
                <a:gd name="T57" fmla="*/ 64 h 202"/>
                <a:gd name="T58" fmla="*/ 87 w 179"/>
                <a:gd name="T59" fmla="*/ 103 h 202"/>
                <a:gd name="T60" fmla="*/ 89 w 179"/>
                <a:gd name="T61" fmla="*/ 115 h 202"/>
                <a:gd name="T62" fmla="*/ 122 w 179"/>
                <a:gd name="T63" fmla="*/ 112 h 202"/>
                <a:gd name="T64" fmla="*/ 174 w 179"/>
                <a:gd name="T65" fmla="*/ 109 h 202"/>
                <a:gd name="T66" fmla="*/ 161 w 179"/>
                <a:gd name="T67" fmla="*/ 186 h 202"/>
                <a:gd name="T68" fmla="*/ 156 w 179"/>
                <a:gd name="T69" fmla="*/ 201 h 202"/>
                <a:gd name="T70" fmla="*/ 140 w 179"/>
                <a:gd name="T71" fmla="*/ 195 h 202"/>
                <a:gd name="T72" fmla="*/ 89 w 179"/>
                <a:gd name="T73" fmla="*/ 193 h 202"/>
                <a:gd name="T74" fmla="*/ 39 w 179"/>
                <a:gd name="T75" fmla="*/ 195 h 202"/>
                <a:gd name="T76" fmla="*/ 23 w 179"/>
                <a:gd name="T77" fmla="*/ 201 h 202"/>
                <a:gd name="T78" fmla="*/ 18 w 179"/>
                <a:gd name="T79" fmla="*/ 186 h 202"/>
                <a:gd name="T80" fmla="*/ 5 w 179"/>
                <a:gd name="T81" fmla="*/ 109 h 202"/>
                <a:gd name="T82" fmla="*/ 174 w 179"/>
                <a:gd name="T83" fmla="*/ 109 h 202"/>
                <a:gd name="T84" fmla="*/ 161 w 179"/>
                <a:gd name="T85" fmla="*/ 109 h 202"/>
                <a:gd name="T86" fmla="*/ 18 w 179"/>
                <a:gd name="T87" fmla="*/ 109 h 202"/>
                <a:gd name="T88" fmla="*/ 129 w 179"/>
                <a:gd name="T89" fmla="*/ 65 h 202"/>
                <a:gd name="T90" fmla="*/ 125 w 179"/>
                <a:gd name="T91" fmla="*/ 73 h 202"/>
                <a:gd name="T92" fmla="*/ 129 w 179"/>
                <a:gd name="T93" fmla="*/ 73 h 202"/>
                <a:gd name="T94" fmla="*/ 134 w 179"/>
                <a:gd name="T95" fmla="*/ 65 h 202"/>
                <a:gd name="T96" fmla="*/ 171 w 179"/>
                <a:gd name="T97" fmla="*/ 51 h 202"/>
                <a:gd name="T98" fmla="*/ 154 w 179"/>
                <a:gd name="T99" fmla="*/ 7 h 202"/>
                <a:gd name="T100" fmla="*/ 120 w 179"/>
                <a:gd name="T101" fmla="*/ 18 h 202"/>
                <a:gd name="T102" fmla="*/ 171 w 179"/>
                <a:gd name="T103" fmla="*/ 51 h 202"/>
                <a:gd name="T104" fmla="*/ 59 w 179"/>
                <a:gd name="T105" fmla="*/ 18 h 202"/>
                <a:gd name="T106" fmla="*/ 25 w 179"/>
                <a:gd name="T107" fmla="*/ 7 h 202"/>
                <a:gd name="T108" fmla="*/ 8 w 179"/>
                <a:gd name="T109" fmla="*/ 5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 h="202">
                  <a:moveTo>
                    <a:pt x="54" y="69"/>
                  </a:moveTo>
                  <a:cubicBezTo>
                    <a:pt x="55" y="70"/>
                    <a:pt x="55" y="72"/>
                    <a:pt x="54" y="73"/>
                  </a:cubicBezTo>
                  <a:cubicBezTo>
                    <a:pt x="53" y="74"/>
                    <a:pt x="53" y="74"/>
                    <a:pt x="52" y="74"/>
                  </a:cubicBezTo>
                  <a:cubicBezTo>
                    <a:pt x="51" y="74"/>
                    <a:pt x="50" y="74"/>
                    <a:pt x="49" y="73"/>
                  </a:cubicBezTo>
                  <a:cubicBezTo>
                    <a:pt x="45" y="69"/>
                    <a:pt x="45" y="69"/>
                    <a:pt x="45" y="69"/>
                  </a:cubicBezTo>
                  <a:cubicBezTo>
                    <a:pt x="44" y="68"/>
                    <a:pt x="44" y="66"/>
                    <a:pt x="45" y="65"/>
                  </a:cubicBezTo>
                  <a:cubicBezTo>
                    <a:pt x="47" y="63"/>
                    <a:pt x="49" y="63"/>
                    <a:pt x="50" y="65"/>
                  </a:cubicBezTo>
                  <a:lnTo>
                    <a:pt x="54" y="69"/>
                  </a:lnTo>
                  <a:close/>
                  <a:moveTo>
                    <a:pt x="89" y="159"/>
                  </a:moveTo>
                  <a:cubicBezTo>
                    <a:pt x="88" y="159"/>
                    <a:pt x="86" y="160"/>
                    <a:pt x="86" y="162"/>
                  </a:cubicBezTo>
                  <a:cubicBezTo>
                    <a:pt x="86" y="168"/>
                    <a:pt x="86" y="168"/>
                    <a:pt x="86" y="168"/>
                  </a:cubicBezTo>
                  <a:cubicBezTo>
                    <a:pt x="86" y="170"/>
                    <a:pt x="88" y="171"/>
                    <a:pt x="89" y="171"/>
                  </a:cubicBezTo>
                  <a:cubicBezTo>
                    <a:pt x="91" y="171"/>
                    <a:pt x="93" y="170"/>
                    <a:pt x="93" y="168"/>
                  </a:cubicBezTo>
                  <a:cubicBezTo>
                    <a:pt x="93" y="162"/>
                    <a:pt x="93" y="162"/>
                    <a:pt x="93" y="162"/>
                  </a:cubicBezTo>
                  <a:cubicBezTo>
                    <a:pt x="93" y="160"/>
                    <a:pt x="91" y="159"/>
                    <a:pt x="89" y="159"/>
                  </a:cubicBezTo>
                  <a:close/>
                  <a:moveTo>
                    <a:pt x="49" y="144"/>
                  </a:moveTo>
                  <a:cubicBezTo>
                    <a:pt x="45" y="148"/>
                    <a:pt x="45" y="148"/>
                    <a:pt x="45" y="148"/>
                  </a:cubicBezTo>
                  <a:cubicBezTo>
                    <a:pt x="44" y="150"/>
                    <a:pt x="44" y="152"/>
                    <a:pt x="45" y="153"/>
                  </a:cubicBezTo>
                  <a:cubicBezTo>
                    <a:pt x="46" y="154"/>
                    <a:pt x="47" y="154"/>
                    <a:pt x="48" y="154"/>
                  </a:cubicBezTo>
                  <a:cubicBezTo>
                    <a:pt x="48" y="154"/>
                    <a:pt x="49" y="154"/>
                    <a:pt x="50" y="153"/>
                  </a:cubicBezTo>
                  <a:cubicBezTo>
                    <a:pt x="54" y="149"/>
                    <a:pt x="54" y="149"/>
                    <a:pt x="54" y="149"/>
                  </a:cubicBezTo>
                  <a:cubicBezTo>
                    <a:pt x="55" y="148"/>
                    <a:pt x="55" y="146"/>
                    <a:pt x="54" y="144"/>
                  </a:cubicBezTo>
                  <a:cubicBezTo>
                    <a:pt x="53" y="143"/>
                    <a:pt x="51" y="143"/>
                    <a:pt x="49" y="144"/>
                  </a:cubicBezTo>
                  <a:close/>
                  <a:moveTo>
                    <a:pt x="36" y="106"/>
                  </a:moveTo>
                  <a:cubicBezTo>
                    <a:pt x="30" y="106"/>
                    <a:pt x="30" y="106"/>
                    <a:pt x="30" y="106"/>
                  </a:cubicBezTo>
                  <a:cubicBezTo>
                    <a:pt x="29" y="106"/>
                    <a:pt x="27" y="107"/>
                    <a:pt x="27" y="109"/>
                  </a:cubicBezTo>
                  <a:cubicBezTo>
                    <a:pt x="27" y="111"/>
                    <a:pt x="29" y="112"/>
                    <a:pt x="30" y="112"/>
                  </a:cubicBezTo>
                  <a:cubicBezTo>
                    <a:pt x="36" y="112"/>
                    <a:pt x="36" y="112"/>
                    <a:pt x="36" y="112"/>
                  </a:cubicBezTo>
                  <a:cubicBezTo>
                    <a:pt x="38" y="112"/>
                    <a:pt x="39" y="111"/>
                    <a:pt x="39" y="109"/>
                  </a:cubicBezTo>
                  <a:cubicBezTo>
                    <a:pt x="39" y="107"/>
                    <a:pt x="38" y="106"/>
                    <a:pt x="36" y="106"/>
                  </a:cubicBezTo>
                  <a:close/>
                  <a:moveTo>
                    <a:pt x="89" y="59"/>
                  </a:moveTo>
                  <a:cubicBezTo>
                    <a:pt x="91" y="59"/>
                    <a:pt x="93" y="57"/>
                    <a:pt x="93" y="55"/>
                  </a:cubicBezTo>
                  <a:cubicBezTo>
                    <a:pt x="93" y="50"/>
                    <a:pt x="93" y="50"/>
                    <a:pt x="93" y="50"/>
                  </a:cubicBezTo>
                  <a:cubicBezTo>
                    <a:pt x="93" y="48"/>
                    <a:pt x="91" y="46"/>
                    <a:pt x="89" y="46"/>
                  </a:cubicBezTo>
                  <a:cubicBezTo>
                    <a:pt x="88" y="46"/>
                    <a:pt x="86" y="48"/>
                    <a:pt x="86" y="50"/>
                  </a:cubicBezTo>
                  <a:cubicBezTo>
                    <a:pt x="86" y="55"/>
                    <a:pt x="86" y="55"/>
                    <a:pt x="86" y="55"/>
                  </a:cubicBezTo>
                  <a:cubicBezTo>
                    <a:pt x="86" y="57"/>
                    <a:pt x="88" y="59"/>
                    <a:pt x="89" y="59"/>
                  </a:cubicBezTo>
                  <a:close/>
                  <a:moveTo>
                    <a:pt x="129" y="144"/>
                  </a:moveTo>
                  <a:cubicBezTo>
                    <a:pt x="128" y="143"/>
                    <a:pt x="126" y="143"/>
                    <a:pt x="125" y="144"/>
                  </a:cubicBezTo>
                  <a:cubicBezTo>
                    <a:pt x="124" y="146"/>
                    <a:pt x="124" y="148"/>
                    <a:pt x="125" y="149"/>
                  </a:cubicBezTo>
                  <a:cubicBezTo>
                    <a:pt x="129" y="153"/>
                    <a:pt x="129" y="153"/>
                    <a:pt x="129" y="153"/>
                  </a:cubicBezTo>
                  <a:cubicBezTo>
                    <a:pt x="130" y="154"/>
                    <a:pt x="130" y="154"/>
                    <a:pt x="131" y="154"/>
                  </a:cubicBezTo>
                  <a:cubicBezTo>
                    <a:pt x="132" y="154"/>
                    <a:pt x="133" y="154"/>
                    <a:pt x="134" y="153"/>
                  </a:cubicBezTo>
                  <a:cubicBezTo>
                    <a:pt x="135" y="152"/>
                    <a:pt x="135" y="150"/>
                    <a:pt x="134" y="148"/>
                  </a:cubicBezTo>
                  <a:lnTo>
                    <a:pt x="129" y="144"/>
                  </a:lnTo>
                  <a:close/>
                  <a:moveTo>
                    <a:pt x="143" y="112"/>
                  </a:moveTo>
                  <a:cubicBezTo>
                    <a:pt x="149" y="112"/>
                    <a:pt x="149" y="112"/>
                    <a:pt x="149" y="112"/>
                  </a:cubicBezTo>
                  <a:cubicBezTo>
                    <a:pt x="150" y="112"/>
                    <a:pt x="152" y="111"/>
                    <a:pt x="152" y="109"/>
                  </a:cubicBezTo>
                  <a:cubicBezTo>
                    <a:pt x="152" y="107"/>
                    <a:pt x="150" y="106"/>
                    <a:pt x="149" y="106"/>
                  </a:cubicBezTo>
                  <a:cubicBezTo>
                    <a:pt x="143" y="106"/>
                    <a:pt x="143" y="106"/>
                    <a:pt x="143" y="106"/>
                  </a:cubicBezTo>
                  <a:cubicBezTo>
                    <a:pt x="141" y="106"/>
                    <a:pt x="140" y="107"/>
                    <a:pt x="140" y="109"/>
                  </a:cubicBezTo>
                  <a:cubicBezTo>
                    <a:pt x="140" y="111"/>
                    <a:pt x="141" y="112"/>
                    <a:pt x="143" y="112"/>
                  </a:cubicBezTo>
                  <a:close/>
                  <a:moveTo>
                    <a:pt x="125" y="109"/>
                  </a:moveTo>
                  <a:cubicBezTo>
                    <a:pt x="125" y="107"/>
                    <a:pt x="124" y="106"/>
                    <a:pt x="122" y="106"/>
                  </a:cubicBezTo>
                  <a:cubicBezTo>
                    <a:pt x="94" y="106"/>
                    <a:pt x="94" y="106"/>
                    <a:pt x="94" y="106"/>
                  </a:cubicBezTo>
                  <a:cubicBezTo>
                    <a:pt x="94" y="105"/>
                    <a:pt x="93" y="104"/>
                    <a:pt x="92" y="103"/>
                  </a:cubicBezTo>
                  <a:cubicBezTo>
                    <a:pt x="92" y="67"/>
                    <a:pt x="92" y="67"/>
                    <a:pt x="92" y="67"/>
                  </a:cubicBezTo>
                  <a:cubicBezTo>
                    <a:pt x="92" y="65"/>
                    <a:pt x="91" y="64"/>
                    <a:pt x="89" y="64"/>
                  </a:cubicBezTo>
                  <a:cubicBezTo>
                    <a:pt x="88" y="64"/>
                    <a:pt x="87" y="65"/>
                    <a:pt x="87" y="67"/>
                  </a:cubicBezTo>
                  <a:cubicBezTo>
                    <a:pt x="87" y="103"/>
                    <a:pt x="87" y="103"/>
                    <a:pt x="87" y="103"/>
                  </a:cubicBezTo>
                  <a:cubicBezTo>
                    <a:pt x="85" y="104"/>
                    <a:pt x="84" y="106"/>
                    <a:pt x="84" y="109"/>
                  </a:cubicBezTo>
                  <a:cubicBezTo>
                    <a:pt x="84" y="112"/>
                    <a:pt x="86" y="115"/>
                    <a:pt x="89" y="115"/>
                  </a:cubicBezTo>
                  <a:cubicBezTo>
                    <a:pt x="92" y="115"/>
                    <a:pt x="93" y="114"/>
                    <a:pt x="94" y="112"/>
                  </a:cubicBezTo>
                  <a:cubicBezTo>
                    <a:pt x="122" y="112"/>
                    <a:pt x="122" y="112"/>
                    <a:pt x="122" y="112"/>
                  </a:cubicBezTo>
                  <a:cubicBezTo>
                    <a:pt x="124" y="112"/>
                    <a:pt x="125" y="111"/>
                    <a:pt x="125" y="109"/>
                  </a:cubicBezTo>
                  <a:close/>
                  <a:moveTo>
                    <a:pt x="174" y="109"/>
                  </a:moveTo>
                  <a:cubicBezTo>
                    <a:pt x="174" y="131"/>
                    <a:pt x="166" y="151"/>
                    <a:pt x="152" y="166"/>
                  </a:cubicBezTo>
                  <a:cubicBezTo>
                    <a:pt x="161" y="186"/>
                    <a:pt x="161" y="186"/>
                    <a:pt x="161" y="186"/>
                  </a:cubicBezTo>
                  <a:cubicBezTo>
                    <a:pt x="163" y="189"/>
                    <a:pt x="163" y="192"/>
                    <a:pt x="162" y="195"/>
                  </a:cubicBezTo>
                  <a:cubicBezTo>
                    <a:pt x="161" y="198"/>
                    <a:pt x="158" y="200"/>
                    <a:pt x="156" y="201"/>
                  </a:cubicBezTo>
                  <a:cubicBezTo>
                    <a:pt x="154" y="202"/>
                    <a:pt x="152" y="202"/>
                    <a:pt x="151" y="202"/>
                  </a:cubicBezTo>
                  <a:cubicBezTo>
                    <a:pt x="146" y="202"/>
                    <a:pt x="142" y="200"/>
                    <a:pt x="140" y="195"/>
                  </a:cubicBezTo>
                  <a:cubicBezTo>
                    <a:pt x="134" y="181"/>
                    <a:pt x="134" y="181"/>
                    <a:pt x="134" y="181"/>
                  </a:cubicBezTo>
                  <a:cubicBezTo>
                    <a:pt x="121" y="189"/>
                    <a:pt x="106" y="193"/>
                    <a:pt x="89" y="193"/>
                  </a:cubicBezTo>
                  <a:cubicBezTo>
                    <a:pt x="73" y="193"/>
                    <a:pt x="58" y="189"/>
                    <a:pt x="45" y="181"/>
                  </a:cubicBezTo>
                  <a:cubicBezTo>
                    <a:pt x="39" y="195"/>
                    <a:pt x="39" y="195"/>
                    <a:pt x="39" y="195"/>
                  </a:cubicBezTo>
                  <a:cubicBezTo>
                    <a:pt x="37" y="200"/>
                    <a:pt x="33" y="202"/>
                    <a:pt x="28" y="202"/>
                  </a:cubicBezTo>
                  <a:cubicBezTo>
                    <a:pt x="27" y="202"/>
                    <a:pt x="25" y="202"/>
                    <a:pt x="23" y="201"/>
                  </a:cubicBezTo>
                  <a:cubicBezTo>
                    <a:pt x="21" y="200"/>
                    <a:pt x="18" y="198"/>
                    <a:pt x="17" y="195"/>
                  </a:cubicBezTo>
                  <a:cubicBezTo>
                    <a:pt x="16" y="192"/>
                    <a:pt x="16" y="189"/>
                    <a:pt x="18" y="186"/>
                  </a:cubicBezTo>
                  <a:cubicBezTo>
                    <a:pt x="27" y="166"/>
                    <a:pt x="27" y="166"/>
                    <a:pt x="27" y="166"/>
                  </a:cubicBezTo>
                  <a:cubicBezTo>
                    <a:pt x="13" y="151"/>
                    <a:pt x="5" y="131"/>
                    <a:pt x="5" y="109"/>
                  </a:cubicBezTo>
                  <a:cubicBezTo>
                    <a:pt x="5" y="62"/>
                    <a:pt x="43" y="24"/>
                    <a:pt x="89" y="24"/>
                  </a:cubicBezTo>
                  <a:cubicBezTo>
                    <a:pt x="136" y="24"/>
                    <a:pt x="174" y="62"/>
                    <a:pt x="174" y="109"/>
                  </a:cubicBezTo>
                  <a:close/>
                  <a:moveTo>
                    <a:pt x="89" y="181"/>
                  </a:moveTo>
                  <a:cubicBezTo>
                    <a:pt x="129" y="181"/>
                    <a:pt x="161" y="148"/>
                    <a:pt x="161" y="109"/>
                  </a:cubicBezTo>
                  <a:cubicBezTo>
                    <a:pt x="161" y="69"/>
                    <a:pt x="129" y="37"/>
                    <a:pt x="89" y="37"/>
                  </a:cubicBezTo>
                  <a:cubicBezTo>
                    <a:pt x="50" y="37"/>
                    <a:pt x="18" y="69"/>
                    <a:pt x="18" y="109"/>
                  </a:cubicBezTo>
                  <a:cubicBezTo>
                    <a:pt x="18" y="148"/>
                    <a:pt x="50" y="181"/>
                    <a:pt x="89" y="181"/>
                  </a:cubicBezTo>
                  <a:close/>
                  <a:moveTo>
                    <a:pt x="129" y="65"/>
                  </a:moveTo>
                  <a:cubicBezTo>
                    <a:pt x="125" y="69"/>
                    <a:pt x="125" y="69"/>
                    <a:pt x="125" y="69"/>
                  </a:cubicBezTo>
                  <a:cubicBezTo>
                    <a:pt x="124" y="70"/>
                    <a:pt x="124" y="72"/>
                    <a:pt x="125" y="73"/>
                  </a:cubicBezTo>
                  <a:cubicBezTo>
                    <a:pt x="126" y="74"/>
                    <a:pt x="126" y="74"/>
                    <a:pt x="127" y="74"/>
                  </a:cubicBezTo>
                  <a:cubicBezTo>
                    <a:pt x="128" y="74"/>
                    <a:pt x="129" y="74"/>
                    <a:pt x="129" y="73"/>
                  </a:cubicBezTo>
                  <a:cubicBezTo>
                    <a:pt x="134" y="69"/>
                    <a:pt x="134" y="69"/>
                    <a:pt x="134" y="69"/>
                  </a:cubicBezTo>
                  <a:cubicBezTo>
                    <a:pt x="135" y="68"/>
                    <a:pt x="135" y="66"/>
                    <a:pt x="134" y="65"/>
                  </a:cubicBezTo>
                  <a:cubicBezTo>
                    <a:pt x="132" y="63"/>
                    <a:pt x="130" y="63"/>
                    <a:pt x="129" y="65"/>
                  </a:cubicBezTo>
                  <a:close/>
                  <a:moveTo>
                    <a:pt x="171" y="51"/>
                  </a:moveTo>
                  <a:cubicBezTo>
                    <a:pt x="179" y="40"/>
                    <a:pt x="179" y="26"/>
                    <a:pt x="170" y="19"/>
                  </a:cubicBezTo>
                  <a:cubicBezTo>
                    <a:pt x="154" y="7"/>
                    <a:pt x="154" y="7"/>
                    <a:pt x="154" y="7"/>
                  </a:cubicBezTo>
                  <a:cubicBezTo>
                    <a:pt x="145" y="0"/>
                    <a:pt x="131" y="4"/>
                    <a:pt x="122" y="15"/>
                  </a:cubicBezTo>
                  <a:cubicBezTo>
                    <a:pt x="120" y="18"/>
                    <a:pt x="120" y="18"/>
                    <a:pt x="120" y="18"/>
                  </a:cubicBezTo>
                  <a:cubicBezTo>
                    <a:pt x="168" y="55"/>
                    <a:pt x="168" y="55"/>
                    <a:pt x="168" y="55"/>
                  </a:cubicBezTo>
                  <a:lnTo>
                    <a:pt x="171" y="51"/>
                  </a:lnTo>
                  <a:close/>
                  <a:moveTo>
                    <a:pt x="10" y="55"/>
                  </a:moveTo>
                  <a:cubicBezTo>
                    <a:pt x="59" y="18"/>
                    <a:pt x="59" y="18"/>
                    <a:pt x="59" y="18"/>
                  </a:cubicBezTo>
                  <a:cubicBezTo>
                    <a:pt x="57" y="15"/>
                    <a:pt x="57" y="15"/>
                    <a:pt x="57" y="15"/>
                  </a:cubicBezTo>
                  <a:cubicBezTo>
                    <a:pt x="48" y="4"/>
                    <a:pt x="34" y="0"/>
                    <a:pt x="25" y="7"/>
                  </a:cubicBezTo>
                  <a:cubicBezTo>
                    <a:pt x="9" y="19"/>
                    <a:pt x="9" y="19"/>
                    <a:pt x="9" y="19"/>
                  </a:cubicBezTo>
                  <a:cubicBezTo>
                    <a:pt x="0" y="26"/>
                    <a:pt x="0" y="40"/>
                    <a:pt x="8" y="51"/>
                  </a:cubicBezTo>
                  <a:lnTo>
                    <a:pt x="10" y="5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7" name="Freeform 9"/>
            <p:cNvSpPr>
              <a:spLocks noEditPoints="1"/>
            </p:cNvSpPr>
            <p:nvPr/>
          </p:nvSpPr>
          <p:spPr bwMode="auto">
            <a:xfrm>
              <a:off x="5923585" y="2306668"/>
              <a:ext cx="214013" cy="148721"/>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8" name="Freeform 18"/>
            <p:cNvSpPr>
              <a:spLocks noEditPoints="1"/>
            </p:cNvSpPr>
            <p:nvPr/>
          </p:nvSpPr>
          <p:spPr bwMode="auto">
            <a:xfrm>
              <a:off x="3646076" y="1855044"/>
              <a:ext cx="159815" cy="247213"/>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9" name="Freeform 10"/>
            <p:cNvSpPr>
              <a:spLocks noEditPoints="1"/>
            </p:cNvSpPr>
            <p:nvPr/>
          </p:nvSpPr>
          <p:spPr bwMode="auto">
            <a:xfrm>
              <a:off x="6430652" y="2296297"/>
              <a:ext cx="239341" cy="182641"/>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0" name="Freeform 33"/>
            <p:cNvSpPr>
              <a:spLocks noEditPoints="1"/>
            </p:cNvSpPr>
            <p:nvPr/>
          </p:nvSpPr>
          <p:spPr bwMode="auto">
            <a:xfrm>
              <a:off x="4491543" y="2064302"/>
              <a:ext cx="272548" cy="349439"/>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1" name="Freeform 41"/>
            <p:cNvSpPr>
              <a:spLocks noEditPoints="1"/>
            </p:cNvSpPr>
            <p:nvPr/>
          </p:nvSpPr>
          <p:spPr bwMode="auto">
            <a:xfrm>
              <a:off x="4764644" y="2211667"/>
              <a:ext cx="250639" cy="250639"/>
            </a:xfrm>
            <a:custGeom>
              <a:avLst/>
              <a:gdLst>
                <a:gd name="T0" fmla="*/ 193 w 198"/>
                <a:gd name="T1" fmla="*/ 19 h 198"/>
                <a:gd name="T2" fmla="*/ 185 w 198"/>
                <a:gd name="T3" fmla="*/ 17 h 198"/>
                <a:gd name="T4" fmla="*/ 190 w 198"/>
                <a:gd name="T5" fmla="*/ 21 h 198"/>
                <a:gd name="T6" fmla="*/ 177 w 198"/>
                <a:gd name="T7" fmla="*/ 25 h 198"/>
                <a:gd name="T8" fmla="*/ 182 w 198"/>
                <a:gd name="T9" fmla="*/ 29 h 198"/>
                <a:gd name="T10" fmla="*/ 169 w 198"/>
                <a:gd name="T11" fmla="*/ 32 h 198"/>
                <a:gd name="T12" fmla="*/ 98 w 198"/>
                <a:gd name="T13" fmla="*/ 104 h 198"/>
                <a:gd name="T14" fmla="*/ 94 w 198"/>
                <a:gd name="T15" fmla="*/ 100 h 198"/>
                <a:gd name="T16" fmla="*/ 165 w 198"/>
                <a:gd name="T17" fmla="*/ 29 h 198"/>
                <a:gd name="T18" fmla="*/ 168 w 198"/>
                <a:gd name="T19" fmla="*/ 15 h 198"/>
                <a:gd name="T20" fmla="*/ 173 w 198"/>
                <a:gd name="T21" fmla="*/ 21 h 198"/>
                <a:gd name="T22" fmla="*/ 176 w 198"/>
                <a:gd name="T23" fmla="*/ 7 h 198"/>
                <a:gd name="T24" fmla="*/ 181 w 198"/>
                <a:gd name="T25" fmla="*/ 14 h 198"/>
                <a:gd name="T26" fmla="*/ 179 w 198"/>
                <a:gd name="T27" fmla="*/ 5 h 198"/>
                <a:gd name="T28" fmla="*/ 187 w 198"/>
                <a:gd name="T29" fmla="*/ 8 h 198"/>
                <a:gd name="T30" fmla="*/ 193 w 198"/>
                <a:gd name="T31" fmla="*/ 9 h 198"/>
                <a:gd name="T32" fmla="*/ 198 w 198"/>
                <a:gd name="T33" fmla="*/ 13 h 198"/>
                <a:gd name="T34" fmla="*/ 105 w 198"/>
                <a:gd name="T35" fmla="*/ 81 h 198"/>
                <a:gd name="T36" fmla="*/ 72 w 198"/>
                <a:gd name="T37" fmla="*/ 103 h 198"/>
                <a:gd name="T38" fmla="*/ 119 w 198"/>
                <a:gd name="T39" fmla="*/ 103 h 198"/>
                <a:gd name="T40" fmla="*/ 102 w 198"/>
                <a:gd name="T41" fmla="*/ 108 h 198"/>
                <a:gd name="T42" fmla="*/ 96 w 198"/>
                <a:gd name="T43" fmla="*/ 110 h 198"/>
                <a:gd name="T44" fmla="*/ 88 w 198"/>
                <a:gd name="T45" fmla="*/ 103 h 198"/>
                <a:gd name="T46" fmla="*/ 90 w 198"/>
                <a:gd name="T47" fmla="*/ 96 h 198"/>
                <a:gd name="T48" fmla="*/ 95 w 198"/>
                <a:gd name="T49" fmla="*/ 44 h 198"/>
                <a:gd name="T50" fmla="*/ 95 w 198"/>
                <a:gd name="T51" fmla="*/ 162 h 198"/>
                <a:gd name="T52" fmla="*/ 143 w 198"/>
                <a:gd name="T53" fmla="*/ 68 h 198"/>
                <a:gd name="T54" fmla="*/ 139 w 198"/>
                <a:gd name="T55" fmla="*/ 103 h 198"/>
                <a:gd name="T56" fmla="*/ 52 w 198"/>
                <a:gd name="T57" fmla="*/ 103 h 198"/>
                <a:gd name="T58" fmla="*/ 119 w 198"/>
                <a:gd name="T59" fmla="*/ 67 h 198"/>
                <a:gd name="T60" fmla="*/ 157 w 198"/>
                <a:gd name="T61" fmla="*/ 54 h 198"/>
                <a:gd name="T62" fmla="*/ 95 w 198"/>
                <a:gd name="T63" fmla="*/ 182 h 198"/>
                <a:gd name="T64" fmla="*/ 95 w 198"/>
                <a:gd name="T65" fmla="*/ 24 h 198"/>
                <a:gd name="T66" fmla="*/ 156 w 198"/>
                <a:gd name="T67" fmla="*/ 30 h 198"/>
                <a:gd name="T68" fmla="*/ 0 w 198"/>
                <a:gd name="T69" fmla="*/ 103 h 198"/>
                <a:gd name="T70" fmla="*/ 190 w 198"/>
                <a:gd name="T71" fmla="*/ 103 h 198"/>
                <a:gd name="T72" fmla="*/ 157 w 198"/>
                <a:gd name="T73" fmla="*/ 5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8" h="198">
                  <a:moveTo>
                    <a:pt x="198" y="13"/>
                  </a:moveTo>
                  <a:cubicBezTo>
                    <a:pt x="193" y="19"/>
                    <a:pt x="193" y="19"/>
                    <a:pt x="193" y="19"/>
                  </a:cubicBezTo>
                  <a:cubicBezTo>
                    <a:pt x="185" y="17"/>
                    <a:pt x="185" y="17"/>
                    <a:pt x="185" y="17"/>
                  </a:cubicBezTo>
                  <a:cubicBezTo>
                    <a:pt x="185" y="17"/>
                    <a:pt x="185" y="17"/>
                    <a:pt x="185" y="17"/>
                  </a:cubicBezTo>
                  <a:cubicBezTo>
                    <a:pt x="183" y="19"/>
                    <a:pt x="183" y="19"/>
                    <a:pt x="183" y="19"/>
                  </a:cubicBezTo>
                  <a:cubicBezTo>
                    <a:pt x="190" y="21"/>
                    <a:pt x="190" y="21"/>
                    <a:pt x="190" y="21"/>
                  </a:cubicBezTo>
                  <a:cubicBezTo>
                    <a:pt x="185" y="27"/>
                    <a:pt x="185" y="27"/>
                    <a:pt x="185" y="27"/>
                  </a:cubicBezTo>
                  <a:cubicBezTo>
                    <a:pt x="177" y="25"/>
                    <a:pt x="177" y="25"/>
                    <a:pt x="177" y="25"/>
                  </a:cubicBezTo>
                  <a:cubicBezTo>
                    <a:pt x="175" y="27"/>
                    <a:pt x="175" y="27"/>
                    <a:pt x="175" y="27"/>
                  </a:cubicBezTo>
                  <a:cubicBezTo>
                    <a:pt x="182" y="29"/>
                    <a:pt x="182" y="29"/>
                    <a:pt x="182" y="29"/>
                  </a:cubicBezTo>
                  <a:cubicBezTo>
                    <a:pt x="177" y="35"/>
                    <a:pt x="177" y="35"/>
                    <a:pt x="177" y="35"/>
                  </a:cubicBezTo>
                  <a:cubicBezTo>
                    <a:pt x="169" y="32"/>
                    <a:pt x="169" y="32"/>
                    <a:pt x="169" y="32"/>
                  </a:cubicBezTo>
                  <a:cubicBezTo>
                    <a:pt x="107" y="95"/>
                    <a:pt x="107" y="95"/>
                    <a:pt x="107" y="95"/>
                  </a:cubicBezTo>
                  <a:cubicBezTo>
                    <a:pt x="98" y="104"/>
                    <a:pt x="98" y="104"/>
                    <a:pt x="98" y="104"/>
                  </a:cubicBezTo>
                  <a:cubicBezTo>
                    <a:pt x="97" y="105"/>
                    <a:pt x="95" y="105"/>
                    <a:pt x="94" y="104"/>
                  </a:cubicBezTo>
                  <a:cubicBezTo>
                    <a:pt x="93" y="103"/>
                    <a:pt x="93" y="101"/>
                    <a:pt x="94" y="100"/>
                  </a:cubicBezTo>
                  <a:cubicBezTo>
                    <a:pt x="103" y="91"/>
                    <a:pt x="103" y="91"/>
                    <a:pt x="103" y="91"/>
                  </a:cubicBezTo>
                  <a:cubicBezTo>
                    <a:pt x="165" y="29"/>
                    <a:pt x="165" y="29"/>
                    <a:pt x="165" y="29"/>
                  </a:cubicBezTo>
                  <a:cubicBezTo>
                    <a:pt x="163" y="21"/>
                    <a:pt x="163" y="21"/>
                    <a:pt x="163" y="21"/>
                  </a:cubicBezTo>
                  <a:cubicBezTo>
                    <a:pt x="168" y="15"/>
                    <a:pt x="168" y="15"/>
                    <a:pt x="168" y="15"/>
                  </a:cubicBezTo>
                  <a:cubicBezTo>
                    <a:pt x="171" y="24"/>
                    <a:pt x="171" y="24"/>
                    <a:pt x="171" y="24"/>
                  </a:cubicBezTo>
                  <a:cubicBezTo>
                    <a:pt x="173" y="21"/>
                    <a:pt x="173" y="21"/>
                    <a:pt x="173" y="21"/>
                  </a:cubicBezTo>
                  <a:cubicBezTo>
                    <a:pt x="171" y="13"/>
                    <a:pt x="171" y="13"/>
                    <a:pt x="171" y="13"/>
                  </a:cubicBezTo>
                  <a:cubicBezTo>
                    <a:pt x="176" y="7"/>
                    <a:pt x="176" y="7"/>
                    <a:pt x="176" y="7"/>
                  </a:cubicBezTo>
                  <a:cubicBezTo>
                    <a:pt x="179" y="16"/>
                    <a:pt x="179" y="16"/>
                    <a:pt x="179" y="16"/>
                  </a:cubicBezTo>
                  <a:cubicBezTo>
                    <a:pt x="181" y="14"/>
                    <a:pt x="181" y="14"/>
                    <a:pt x="181" y="14"/>
                  </a:cubicBezTo>
                  <a:cubicBezTo>
                    <a:pt x="181" y="13"/>
                    <a:pt x="181" y="13"/>
                    <a:pt x="181" y="13"/>
                  </a:cubicBezTo>
                  <a:cubicBezTo>
                    <a:pt x="179" y="5"/>
                    <a:pt x="179" y="5"/>
                    <a:pt x="179" y="5"/>
                  </a:cubicBezTo>
                  <a:cubicBezTo>
                    <a:pt x="184" y="0"/>
                    <a:pt x="184" y="0"/>
                    <a:pt x="184" y="0"/>
                  </a:cubicBezTo>
                  <a:cubicBezTo>
                    <a:pt x="187" y="8"/>
                    <a:pt x="187" y="8"/>
                    <a:pt x="187" y="8"/>
                  </a:cubicBezTo>
                  <a:cubicBezTo>
                    <a:pt x="189" y="5"/>
                    <a:pt x="189" y="5"/>
                    <a:pt x="189" y="5"/>
                  </a:cubicBezTo>
                  <a:cubicBezTo>
                    <a:pt x="193" y="9"/>
                    <a:pt x="193" y="9"/>
                    <a:pt x="193" y="9"/>
                  </a:cubicBezTo>
                  <a:cubicBezTo>
                    <a:pt x="191" y="11"/>
                    <a:pt x="191" y="11"/>
                    <a:pt x="191" y="11"/>
                  </a:cubicBezTo>
                  <a:lnTo>
                    <a:pt x="198" y="13"/>
                  </a:lnTo>
                  <a:close/>
                  <a:moveTo>
                    <a:pt x="90" y="96"/>
                  </a:moveTo>
                  <a:cubicBezTo>
                    <a:pt x="105" y="81"/>
                    <a:pt x="105" y="81"/>
                    <a:pt x="105" y="81"/>
                  </a:cubicBezTo>
                  <a:cubicBezTo>
                    <a:pt x="102" y="80"/>
                    <a:pt x="99" y="79"/>
                    <a:pt x="95" y="79"/>
                  </a:cubicBezTo>
                  <a:cubicBezTo>
                    <a:pt x="82" y="79"/>
                    <a:pt x="72" y="90"/>
                    <a:pt x="72" y="103"/>
                  </a:cubicBezTo>
                  <a:cubicBezTo>
                    <a:pt x="72" y="116"/>
                    <a:pt x="82" y="127"/>
                    <a:pt x="95" y="127"/>
                  </a:cubicBezTo>
                  <a:cubicBezTo>
                    <a:pt x="108" y="127"/>
                    <a:pt x="119" y="116"/>
                    <a:pt x="119" y="103"/>
                  </a:cubicBezTo>
                  <a:cubicBezTo>
                    <a:pt x="119" y="99"/>
                    <a:pt x="118" y="96"/>
                    <a:pt x="117" y="93"/>
                  </a:cubicBezTo>
                  <a:cubicBezTo>
                    <a:pt x="102" y="108"/>
                    <a:pt x="102" y="108"/>
                    <a:pt x="102" y="108"/>
                  </a:cubicBezTo>
                  <a:cubicBezTo>
                    <a:pt x="101" y="110"/>
                    <a:pt x="99" y="111"/>
                    <a:pt x="96" y="111"/>
                  </a:cubicBezTo>
                  <a:cubicBezTo>
                    <a:pt x="96" y="111"/>
                    <a:pt x="96" y="110"/>
                    <a:pt x="96" y="110"/>
                  </a:cubicBezTo>
                  <a:cubicBezTo>
                    <a:pt x="96" y="111"/>
                    <a:pt x="96" y="111"/>
                    <a:pt x="95" y="111"/>
                  </a:cubicBezTo>
                  <a:cubicBezTo>
                    <a:pt x="91" y="111"/>
                    <a:pt x="88" y="107"/>
                    <a:pt x="88" y="103"/>
                  </a:cubicBezTo>
                  <a:cubicBezTo>
                    <a:pt x="88" y="103"/>
                    <a:pt x="88" y="103"/>
                    <a:pt x="88" y="103"/>
                  </a:cubicBezTo>
                  <a:cubicBezTo>
                    <a:pt x="88" y="100"/>
                    <a:pt x="88" y="98"/>
                    <a:pt x="90" y="96"/>
                  </a:cubicBezTo>
                  <a:close/>
                  <a:moveTo>
                    <a:pt x="131" y="55"/>
                  </a:moveTo>
                  <a:cubicBezTo>
                    <a:pt x="121" y="48"/>
                    <a:pt x="109" y="44"/>
                    <a:pt x="95" y="44"/>
                  </a:cubicBezTo>
                  <a:cubicBezTo>
                    <a:pt x="63" y="44"/>
                    <a:pt x="36" y="70"/>
                    <a:pt x="36" y="103"/>
                  </a:cubicBezTo>
                  <a:cubicBezTo>
                    <a:pt x="36" y="136"/>
                    <a:pt x="63" y="162"/>
                    <a:pt x="95" y="162"/>
                  </a:cubicBezTo>
                  <a:cubicBezTo>
                    <a:pt x="128" y="162"/>
                    <a:pt x="155" y="136"/>
                    <a:pt x="155" y="103"/>
                  </a:cubicBezTo>
                  <a:cubicBezTo>
                    <a:pt x="155" y="90"/>
                    <a:pt x="150" y="77"/>
                    <a:pt x="143" y="68"/>
                  </a:cubicBezTo>
                  <a:cubicBezTo>
                    <a:pt x="131" y="79"/>
                    <a:pt x="131" y="79"/>
                    <a:pt x="131" y="79"/>
                  </a:cubicBezTo>
                  <a:cubicBezTo>
                    <a:pt x="136" y="86"/>
                    <a:pt x="139" y="94"/>
                    <a:pt x="139" y="103"/>
                  </a:cubicBezTo>
                  <a:cubicBezTo>
                    <a:pt x="139" y="127"/>
                    <a:pt x="119" y="146"/>
                    <a:pt x="95" y="146"/>
                  </a:cubicBezTo>
                  <a:cubicBezTo>
                    <a:pt x="71" y="146"/>
                    <a:pt x="52" y="127"/>
                    <a:pt x="52" y="103"/>
                  </a:cubicBezTo>
                  <a:cubicBezTo>
                    <a:pt x="52" y="79"/>
                    <a:pt x="71" y="60"/>
                    <a:pt x="95" y="60"/>
                  </a:cubicBezTo>
                  <a:cubicBezTo>
                    <a:pt x="104" y="60"/>
                    <a:pt x="112" y="62"/>
                    <a:pt x="119" y="67"/>
                  </a:cubicBezTo>
                  <a:lnTo>
                    <a:pt x="131" y="55"/>
                  </a:lnTo>
                  <a:close/>
                  <a:moveTo>
                    <a:pt x="157" y="54"/>
                  </a:moveTo>
                  <a:cubicBezTo>
                    <a:pt x="168" y="67"/>
                    <a:pt x="174" y="84"/>
                    <a:pt x="174" y="103"/>
                  </a:cubicBezTo>
                  <a:cubicBezTo>
                    <a:pt x="174" y="146"/>
                    <a:pt x="139" y="182"/>
                    <a:pt x="95" y="182"/>
                  </a:cubicBezTo>
                  <a:cubicBezTo>
                    <a:pt x="52" y="182"/>
                    <a:pt x="16" y="146"/>
                    <a:pt x="16" y="103"/>
                  </a:cubicBezTo>
                  <a:cubicBezTo>
                    <a:pt x="16" y="59"/>
                    <a:pt x="52" y="24"/>
                    <a:pt x="95" y="24"/>
                  </a:cubicBezTo>
                  <a:cubicBezTo>
                    <a:pt x="114" y="24"/>
                    <a:pt x="131" y="30"/>
                    <a:pt x="145" y="41"/>
                  </a:cubicBezTo>
                  <a:cubicBezTo>
                    <a:pt x="156" y="30"/>
                    <a:pt x="156" y="30"/>
                    <a:pt x="156" y="30"/>
                  </a:cubicBezTo>
                  <a:cubicBezTo>
                    <a:pt x="140" y="16"/>
                    <a:pt x="118" y="8"/>
                    <a:pt x="95" y="8"/>
                  </a:cubicBezTo>
                  <a:cubicBezTo>
                    <a:pt x="43" y="8"/>
                    <a:pt x="0" y="50"/>
                    <a:pt x="0" y="103"/>
                  </a:cubicBezTo>
                  <a:cubicBezTo>
                    <a:pt x="0" y="155"/>
                    <a:pt x="43" y="198"/>
                    <a:pt x="95" y="198"/>
                  </a:cubicBezTo>
                  <a:cubicBezTo>
                    <a:pt x="148" y="198"/>
                    <a:pt x="190" y="155"/>
                    <a:pt x="190" y="103"/>
                  </a:cubicBezTo>
                  <a:cubicBezTo>
                    <a:pt x="190" y="80"/>
                    <a:pt x="182" y="59"/>
                    <a:pt x="168" y="42"/>
                  </a:cubicBezTo>
                  <a:lnTo>
                    <a:pt x="157" y="54"/>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2" name="Freeform 53"/>
            <p:cNvSpPr>
              <a:spLocks noEditPoints="1"/>
            </p:cNvSpPr>
            <p:nvPr/>
          </p:nvSpPr>
          <p:spPr bwMode="auto">
            <a:xfrm>
              <a:off x="6142693" y="2682718"/>
              <a:ext cx="222791" cy="189621"/>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3" name="Freeform 90"/>
            <p:cNvSpPr>
              <a:spLocks noEditPoints="1"/>
            </p:cNvSpPr>
            <p:nvPr/>
          </p:nvSpPr>
          <p:spPr bwMode="auto">
            <a:xfrm>
              <a:off x="5626512" y="2297244"/>
              <a:ext cx="275905" cy="228431"/>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4" name="Freeform 49"/>
            <p:cNvSpPr>
              <a:spLocks noEditPoints="1"/>
            </p:cNvSpPr>
            <p:nvPr/>
          </p:nvSpPr>
          <p:spPr bwMode="auto">
            <a:xfrm>
              <a:off x="5182429" y="2049293"/>
              <a:ext cx="299230" cy="310813"/>
            </a:xfrm>
            <a:custGeom>
              <a:avLst/>
              <a:gdLst>
                <a:gd name="T0" fmla="*/ 38 w 194"/>
                <a:gd name="T1" fmla="*/ 132 h 201"/>
                <a:gd name="T2" fmla="*/ 100 w 194"/>
                <a:gd name="T3" fmla="*/ 132 h 201"/>
                <a:gd name="T4" fmla="*/ 69 w 194"/>
                <a:gd name="T5" fmla="*/ 153 h 201"/>
                <a:gd name="T6" fmla="*/ 69 w 194"/>
                <a:gd name="T7" fmla="*/ 111 h 201"/>
                <a:gd name="T8" fmla="*/ 69 w 194"/>
                <a:gd name="T9" fmla="*/ 153 h 201"/>
                <a:gd name="T10" fmla="*/ 131 w 194"/>
                <a:gd name="T11" fmla="*/ 96 h 201"/>
                <a:gd name="T12" fmla="*/ 105 w 194"/>
                <a:gd name="T13" fmla="*/ 71 h 201"/>
                <a:gd name="T14" fmla="*/ 69 w 194"/>
                <a:gd name="T15" fmla="*/ 76 h 201"/>
                <a:gd name="T16" fmla="*/ 33 w 194"/>
                <a:gd name="T17" fmla="*/ 71 h 201"/>
                <a:gd name="T18" fmla="*/ 7 w 194"/>
                <a:gd name="T19" fmla="*/ 96 h 201"/>
                <a:gd name="T20" fmla="*/ 13 w 194"/>
                <a:gd name="T21" fmla="*/ 132 h 201"/>
                <a:gd name="T22" fmla="*/ 7 w 194"/>
                <a:gd name="T23" fmla="*/ 168 h 201"/>
                <a:gd name="T24" fmla="*/ 33 w 194"/>
                <a:gd name="T25" fmla="*/ 194 h 201"/>
                <a:gd name="T26" fmla="*/ 69 w 194"/>
                <a:gd name="T27" fmla="*/ 188 h 201"/>
                <a:gd name="T28" fmla="*/ 105 w 194"/>
                <a:gd name="T29" fmla="*/ 194 h 201"/>
                <a:gd name="T30" fmla="*/ 131 w 194"/>
                <a:gd name="T31" fmla="*/ 168 h 201"/>
                <a:gd name="T32" fmla="*/ 125 w 194"/>
                <a:gd name="T33" fmla="*/ 132 h 201"/>
                <a:gd name="T34" fmla="*/ 69 w 194"/>
                <a:gd name="T35" fmla="*/ 167 h 201"/>
                <a:gd name="T36" fmla="*/ 69 w 194"/>
                <a:gd name="T37" fmla="*/ 98 h 201"/>
                <a:gd name="T38" fmla="*/ 69 w 194"/>
                <a:gd name="T39" fmla="*/ 167 h 201"/>
                <a:gd name="T40" fmla="*/ 194 w 194"/>
                <a:gd name="T41" fmla="*/ 29 h 201"/>
                <a:gd name="T42" fmla="*/ 177 w 194"/>
                <a:gd name="T43" fmla="*/ 17 h 201"/>
                <a:gd name="T44" fmla="*/ 165 w 194"/>
                <a:gd name="T45" fmla="*/ 0 h 201"/>
                <a:gd name="T46" fmla="*/ 144 w 194"/>
                <a:gd name="T47" fmla="*/ 0 h 201"/>
                <a:gd name="T48" fmla="*/ 131 w 194"/>
                <a:gd name="T49" fmla="*/ 17 h 201"/>
                <a:gd name="T50" fmla="*/ 114 w 194"/>
                <a:gd name="T51" fmla="*/ 29 h 201"/>
                <a:gd name="T52" fmla="*/ 114 w 194"/>
                <a:gd name="T53" fmla="*/ 50 h 201"/>
                <a:gd name="T54" fmla="*/ 131 w 194"/>
                <a:gd name="T55" fmla="*/ 63 h 201"/>
                <a:gd name="T56" fmla="*/ 144 w 194"/>
                <a:gd name="T57" fmla="*/ 80 h 201"/>
                <a:gd name="T58" fmla="*/ 165 w 194"/>
                <a:gd name="T59" fmla="*/ 80 h 201"/>
                <a:gd name="T60" fmla="*/ 177 w 194"/>
                <a:gd name="T61" fmla="*/ 63 h 201"/>
                <a:gd name="T62" fmla="*/ 194 w 194"/>
                <a:gd name="T63" fmla="*/ 50 h 201"/>
                <a:gd name="T64" fmla="*/ 154 w 194"/>
                <a:gd name="T65" fmla="*/ 57 h 201"/>
                <a:gd name="T66" fmla="*/ 154 w 194"/>
                <a:gd name="T67" fmla="*/ 23 h 201"/>
                <a:gd name="T68" fmla="*/ 154 w 194"/>
                <a:gd name="T69" fmla="*/ 5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4" h="201">
                  <a:moveTo>
                    <a:pt x="69" y="101"/>
                  </a:moveTo>
                  <a:cubicBezTo>
                    <a:pt x="52" y="101"/>
                    <a:pt x="38" y="115"/>
                    <a:pt x="38" y="132"/>
                  </a:cubicBezTo>
                  <a:cubicBezTo>
                    <a:pt x="38" y="149"/>
                    <a:pt x="52" y="163"/>
                    <a:pt x="69" y="163"/>
                  </a:cubicBezTo>
                  <a:cubicBezTo>
                    <a:pt x="86" y="163"/>
                    <a:pt x="100" y="149"/>
                    <a:pt x="100" y="132"/>
                  </a:cubicBezTo>
                  <a:cubicBezTo>
                    <a:pt x="100" y="115"/>
                    <a:pt x="86" y="101"/>
                    <a:pt x="69" y="101"/>
                  </a:cubicBezTo>
                  <a:moveTo>
                    <a:pt x="69" y="153"/>
                  </a:moveTo>
                  <a:cubicBezTo>
                    <a:pt x="57" y="153"/>
                    <a:pt x="48" y="144"/>
                    <a:pt x="48" y="132"/>
                  </a:cubicBezTo>
                  <a:cubicBezTo>
                    <a:pt x="48" y="121"/>
                    <a:pt x="57" y="111"/>
                    <a:pt x="69" y="111"/>
                  </a:cubicBezTo>
                  <a:cubicBezTo>
                    <a:pt x="80" y="111"/>
                    <a:pt x="90" y="121"/>
                    <a:pt x="90" y="132"/>
                  </a:cubicBezTo>
                  <a:cubicBezTo>
                    <a:pt x="90" y="144"/>
                    <a:pt x="80" y="153"/>
                    <a:pt x="69" y="153"/>
                  </a:cubicBezTo>
                  <a:moveTo>
                    <a:pt x="138" y="114"/>
                  </a:moveTo>
                  <a:cubicBezTo>
                    <a:pt x="136" y="108"/>
                    <a:pt x="134" y="102"/>
                    <a:pt x="131" y="96"/>
                  </a:cubicBezTo>
                  <a:cubicBezTo>
                    <a:pt x="123" y="100"/>
                    <a:pt x="115" y="99"/>
                    <a:pt x="109" y="93"/>
                  </a:cubicBezTo>
                  <a:cubicBezTo>
                    <a:pt x="103" y="87"/>
                    <a:pt x="101" y="78"/>
                    <a:pt x="105" y="71"/>
                  </a:cubicBezTo>
                  <a:cubicBezTo>
                    <a:pt x="99" y="67"/>
                    <a:pt x="93" y="65"/>
                    <a:pt x="87" y="63"/>
                  </a:cubicBezTo>
                  <a:cubicBezTo>
                    <a:pt x="85" y="71"/>
                    <a:pt x="77" y="76"/>
                    <a:pt x="69" y="76"/>
                  </a:cubicBezTo>
                  <a:cubicBezTo>
                    <a:pt x="60" y="76"/>
                    <a:pt x="53" y="71"/>
                    <a:pt x="50" y="63"/>
                  </a:cubicBezTo>
                  <a:cubicBezTo>
                    <a:pt x="44" y="65"/>
                    <a:pt x="38" y="67"/>
                    <a:pt x="33" y="71"/>
                  </a:cubicBezTo>
                  <a:cubicBezTo>
                    <a:pt x="36" y="78"/>
                    <a:pt x="35" y="87"/>
                    <a:pt x="29" y="93"/>
                  </a:cubicBezTo>
                  <a:cubicBezTo>
                    <a:pt x="23" y="99"/>
                    <a:pt x="14" y="100"/>
                    <a:pt x="7" y="96"/>
                  </a:cubicBezTo>
                  <a:cubicBezTo>
                    <a:pt x="4" y="102"/>
                    <a:pt x="1" y="108"/>
                    <a:pt x="0" y="114"/>
                  </a:cubicBezTo>
                  <a:cubicBezTo>
                    <a:pt x="7" y="117"/>
                    <a:pt x="13" y="124"/>
                    <a:pt x="13" y="132"/>
                  </a:cubicBezTo>
                  <a:cubicBezTo>
                    <a:pt x="13" y="141"/>
                    <a:pt x="7" y="148"/>
                    <a:pt x="0" y="151"/>
                  </a:cubicBezTo>
                  <a:cubicBezTo>
                    <a:pt x="1" y="157"/>
                    <a:pt x="4" y="163"/>
                    <a:pt x="7" y="168"/>
                  </a:cubicBezTo>
                  <a:cubicBezTo>
                    <a:pt x="14" y="165"/>
                    <a:pt x="23" y="166"/>
                    <a:pt x="29" y="172"/>
                  </a:cubicBezTo>
                  <a:cubicBezTo>
                    <a:pt x="35" y="178"/>
                    <a:pt x="36" y="187"/>
                    <a:pt x="33" y="194"/>
                  </a:cubicBezTo>
                  <a:cubicBezTo>
                    <a:pt x="38" y="197"/>
                    <a:pt x="44" y="200"/>
                    <a:pt x="50" y="201"/>
                  </a:cubicBezTo>
                  <a:cubicBezTo>
                    <a:pt x="53" y="194"/>
                    <a:pt x="60" y="188"/>
                    <a:pt x="69" y="188"/>
                  </a:cubicBezTo>
                  <a:cubicBezTo>
                    <a:pt x="77" y="188"/>
                    <a:pt x="85" y="194"/>
                    <a:pt x="87" y="201"/>
                  </a:cubicBezTo>
                  <a:cubicBezTo>
                    <a:pt x="93" y="200"/>
                    <a:pt x="99" y="197"/>
                    <a:pt x="105" y="194"/>
                  </a:cubicBezTo>
                  <a:cubicBezTo>
                    <a:pt x="101" y="187"/>
                    <a:pt x="103" y="178"/>
                    <a:pt x="109" y="172"/>
                  </a:cubicBezTo>
                  <a:cubicBezTo>
                    <a:pt x="115" y="166"/>
                    <a:pt x="123" y="165"/>
                    <a:pt x="131" y="168"/>
                  </a:cubicBezTo>
                  <a:cubicBezTo>
                    <a:pt x="134" y="163"/>
                    <a:pt x="136" y="157"/>
                    <a:pt x="138" y="151"/>
                  </a:cubicBezTo>
                  <a:cubicBezTo>
                    <a:pt x="130" y="148"/>
                    <a:pt x="125" y="141"/>
                    <a:pt x="125" y="132"/>
                  </a:cubicBezTo>
                  <a:cubicBezTo>
                    <a:pt x="125" y="124"/>
                    <a:pt x="130" y="117"/>
                    <a:pt x="138" y="114"/>
                  </a:cubicBezTo>
                  <a:moveTo>
                    <a:pt x="69" y="167"/>
                  </a:moveTo>
                  <a:cubicBezTo>
                    <a:pt x="50" y="167"/>
                    <a:pt x="34" y="151"/>
                    <a:pt x="34" y="132"/>
                  </a:cubicBezTo>
                  <a:cubicBezTo>
                    <a:pt x="34" y="113"/>
                    <a:pt x="50" y="98"/>
                    <a:pt x="69" y="98"/>
                  </a:cubicBezTo>
                  <a:cubicBezTo>
                    <a:pt x="88" y="98"/>
                    <a:pt x="103" y="113"/>
                    <a:pt x="103" y="132"/>
                  </a:cubicBezTo>
                  <a:cubicBezTo>
                    <a:pt x="103" y="151"/>
                    <a:pt x="88" y="167"/>
                    <a:pt x="69" y="167"/>
                  </a:cubicBezTo>
                  <a:moveTo>
                    <a:pt x="187" y="40"/>
                  </a:moveTo>
                  <a:cubicBezTo>
                    <a:pt x="187" y="35"/>
                    <a:pt x="190" y="31"/>
                    <a:pt x="194" y="29"/>
                  </a:cubicBezTo>
                  <a:cubicBezTo>
                    <a:pt x="193" y="26"/>
                    <a:pt x="192" y="22"/>
                    <a:pt x="190" y="19"/>
                  </a:cubicBezTo>
                  <a:cubicBezTo>
                    <a:pt x="186" y="21"/>
                    <a:pt x="181" y="20"/>
                    <a:pt x="177" y="17"/>
                  </a:cubicBezTo>
                  <a:cubicBezTo>
                    <a:pt x="174" y="13"/>
                    <a:pt x="173" y="8"/>
                    <a:pt x="175" y="4"/>
                  </a:cubicBezTo>
                  <a:cubicBezTo>
                    <a:pt x="172" y="2"/>
                    <a:pt x="169" y="1"/>
                    <a:pt x="165" y="0"/>
                  </a:cubicBezTo>
                  <a:cubicBezTo>
                    <a:pt x="163" y="4"/>
                    <a:pt x="159" y="7"/>
                    <a:pt x="154" y="7"/>
                  </a:cubicBezTo>
                  <a:cubicBezTo>
                    <a:pt x="150" y="7"/>
                    <a:pt x="145" y="4"/>
                    <a:pt x="144" y="0"/>
                  </a:cubicBezTo>
                  <a:cubicBezTo>
                    <a:pt x="140" y="1"/>
                    <a:pt x="137" y="2"/>
                    <a:pt x="134" y="4"/>
                  </a:cubicBezTo>
                  <a:cubicBezTo>
                    <a:pt x="136" y="8"/>
                    <a:pt x="135" y="13"/>
                    <a:pt x="131" y="17"/>
                  </a:cubicBezTo>
                  <a:cubicBezTo>
                    <a:pt x="128" y="20"/>
                    <a:pt x="123" y="21"/>
                    <a:pt x="119" y="19"/>
                  </a:cubicBezTo>
                  <a:cubicBezTo>
                    <a:pt x="117" y="22"/>
                    <a:pt x="115" y="26"/>
                    <a:pt x="114" y="29"/>
                  </a:cubicBezTo>
                  <a:cubicBezTo>
                    <a:pt x="119" y="31"/>
                    <a:pt x="122" y="35"/>
                    <a:pt x="122" y="40"/>
                  </a:cubicBezTo>
                  <a:cubicBezTo>
                    <a:pt x="122" y="45"/>
                    <a:pt x="119" y="49"/>
                    <a:pt x="114" y="50"/>
                  </a:cubicBezTo>
                  <a:cubicBezTo>
                    <a:pt x="115" y="54"/>
                    <a:pt x="117" y="57"/>
                    <a:pt x="119" y="60"/>
                  </a:cubicBezTo>
                  <a:cubicBezTo>
                    <a:pt x="123" y="58"/>
                    <a:pt x="128" y="59"/>
                    <a:pt x="131" y="63"/>
                  </a:cubicBezTo>
                  <a:cubicBezTo>
                    <a:pt x="135" y="66"/>
                    <a:pt x="136" y="71"/>
                    <a:pt x="134" y="75"/>
                  </a:cubicBezTo>
                  <a:cubicBezTo>
                    <a:pt x="137" y="77"/>
                    <a:pt x="140" y="79"/>
                    <a:pt x="144" y="80"/>
                  </a:cubicBezTo>
                  <a:cubicBezTo>
                    <a:pt x="145" y="75"/>
                    <a:pt x="150" y="72"/>
                    <a:pt x="154" y="72"/>
                  </a:cubicBezTo>
                  <a:cubicBezTo>
                    <a:pt x="159" y="72"/>
                    <a:pt x="163" y="75"/>
                    <a:pt x="165" y="80"/>
                  </a:cubicBezTo>
                  <a:cubicBezTo>
                    <a:pt x="169" y="79"/>
                    <a:pt x="172" y="77"/>
                    <a:pt x="175" y="75"/>
                  </a:cubicBezTo>
                  <a:cubicBezTo>
                    <a:pt x="173" y="71"/>
                    <a:pt x="174" y="66"/>
                    <a:pt x="177" y="63"/>
                  </a:cubicBezTo>
                  <a:cubicBezTo>
                    <a:pt x="181" y="59"/>
                    <a:pt x="186" y="58"/>
                    <a:pt x="190" y="60"/>
                  </a:cubicBezTo>
                  <a:cubicBezTo>
                    <a:pt x="192" y="57"/>
                    <a:pt x="193" y="54"/>
                    <a:pt x="194" y="50"/>
                  </a:cubicBezTo>
                  <a:cubicBezTo>
                    <a:pt x="190" y="49"/>
                    <a:pt x="187" y="45"/>
                    <a:pt x="187" y="40"/>
                  </a:cubicBezTo>
                  <a:moveTo>
                    <a:pt x="154" y="57"/>
                  </a:moveTo>
                  <a:cubicBezTo>
                    <a:pt x="145" y="57"/>
                    <a:pt x="137" y="49"/>
                    <a:pt x="137" y="40"/>
                  </a:cubicBezTo>
                  <a:cubicBezTo>
                    <a:pt x="137" y="30"/>
                    <a:pt x="145" y="23"/>
                    <a:pt x="154" y="23"/>
                  </a:cubicBezTo>
                  <a:cubicBezTo>
                    <a:pt x="164" y="23"/>
                    <a:pt x="172" y="30"/>
                    <a:pt x="172" y="40"/>
                  </a:cubicBezTo>
                  <a:cubicBezTo>
                    <a:pt x="172" y="49"/>
                    <a:pt x="164" y="57"/>
                    <a:pt x="154" y="57"/>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5" name="Freeform 78"/>
            <p:cNvSpPr>
              <a:spLocks noEditPoints="1"/>
            </p:cNvSpPr>
            <p:nvPr/>
          </p:nvSpPr>
          <p:spPr bwMode="auto">
            <a:xfrm>
              <a:off x="5050863" y="1671127"/>
              <a:ext cx="226031" cy="189604"/>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6" name="Freeform 240"/>
            <p:cNvSpPr>
              <a:spLocks/>
            </p:cNvSpPr>
            <p:nvPr/>
          </p:nvSpPr>
          <p:spPr bwMode="auto">
            <a:xfrm>
              <a:off x="4319787" y="1944091"/>
              <a:ext cx="216009" cy="205767"/>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7" name="Freeform 53"/>
            <p:cNvSpPr>
              <a:spLocks noEditPoints="1"/>
            </p:cNvSpPr>
            <p:nvPr/>
          </p:nvSpPr>
          <p:spPr bwMode="auto">
            <a:xfrm>
              <a:off x="3826909" y="1806450"/>
              <a:ext cx="180125" cy="153307"/>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8" name="Freeform 41"/>
            <p:cNvSpPr>
              <a:spLocks noEditPoints="1"/>
            </p:cNvSpPr>
            <p:nvPr/>
          </p:nvSpPr>
          <p:spPr bwMode="auto">
            <a:xfrm>
              <a:off x="6656846" y="1862160"/>
              <a:ext cx="205072" cy="205071"/>
            </a:xfrm>
            <a:custGeom>
              <a:avLst/>
              <a:gdLst>
                <a:gd name="T0" fmla="*/ 193 w 198"/>
                <a:gd name="T1" fmla="*/ 19 h 198"/>
                <a:gd name="T2" fmla="*/ 185 w 198"/>
                <a:gd name="T3" fmla="*/ 17 h 198"/>
                <a:gd name="T4" fmla="*/ 190 w 198"/>
                <a:gd name="T5" fmla="*/ 21 h 198"/>
                <a:gd name="T6" fmla="*/ 177 w 198"/>
                <a:gd name="T7" fmla="*/ 25 h 198"/>
                <a:gd name="T8" fmla="*/ 182 w 198"/>
                <a:gd name="T9" fmla="*/ 29 h 198"/>
                <a:gd name="T10" fmla="*/ 169 w 198"/>
                <a:gd name="T11" fmla="*/ 32 h 198"/>
                <a:gd name="T12" fmla="*/ 98 w 198"/>
                <a:gd name="T13" fmla="*/ 104 h 198"/>
                <a:gd name="T14" fmla="*/ 94 w 198"/>
                <a:gd name="T15" fmla="*/ 100 h 198"/>
                <a:gd name="T16" fmla="*/ 165 w 198"/>
                <a:gd name="T17" fmla="*/ 29 h 198"/>
                <a:gd name="T18" fmla="*/ 168 w 198"/>
                <a:gd name="T19" fmla="*/ 15 h 198"/>
                <a:gd name="T20" fmla="*/ 173 w 198"/>
                <a:gd name="T21" fmla="*/ 21 h 198"/>
                <a:gd name="T22" fmla="*/ 176 w 198"/>
                <a:gd name="T23" fmla="*/ 7 h 198"/>
                <a:gd name="T24" fmla="*/ 181 w 198"/>
                <a:gd name="T25" fmla="*/ 14 h 198"/>
                <a:gd name="T26" fmla="*/ 179 w 198"/>
                <a:gd name="T27" fmla="*/ 5 h 198"/>
                <a:gd name="T28" fmla="*/ 187 w 198"/>
                <a:gd name="T29" fmla="*/ 8 h 198"/>
                <a:gd name="T30" fmla="*/ 193 w 198"/>
                <a:gd name="T31" fmla="*/ 9 h 198"/>
                <a:gd name="T32" fmla="*/ 198 w 198"/>
                <a:gd name="T33" fmla="*/ 13 h 198"/>
                <a:gd name="T34" fmla="*/ 105 w 198"/>
                <a:gd name="T35" fmla="*/ 81 h 198"/>
                <a:gd name="T36" fmla="*/ 72 w 198"/>
                <a:gd name="T37" fmla="*/ 103 h 198"/>
                <a:gd name="T38" fmla="*/ 119 w 198"/>
                <a:gd name="T39" fmla="*/ 103 h 198"/>
                <a:gd name="T40" fmla="*/ 102 w 198"/>
                <a:gd name="T41" fmla="*/ 108 h 198"/>
                <a:gd name="T42" fmla="*/ 96 w 198"/>
                <a:gd name="T43" fmla="*/ 110 h 198"/>
                <a:gd name="T44" fmla="*/ 88 w 198"/>
                <a:gd name="T45" fmla="*/ 103 h 198"/>
                <a:gd name="T46" fmla="*/ 90 w 198"/>
                <a:gd name="T47" fmla="*/ 96 h 198"/>
                <a:gd name="T48" fmla="*/ 95 w 198"/>
                <a:gd name="T49" fmla="*/ 44 h 198"/>
                <a:gd name="T50" fmla="*/ 95 w 198"/>
                <a:gd name="T51" fmla="*/ 162 h 198"/>
                <a:gd name="T52" fmla="*/ 143 w 198"/>
                <a:gd name="T53" fmla="*/ 68 h 198"/>
                <a:gd name="T54" fmla="*/ 139 w 198"/>
                <a:gd name="T55" fmla="*/ 103 h 198"/>
                <a:gd name="T56" fmla="*/ 52 w 198"/>
                <a:gd name="T57" fmla="*/ 103 h 198"/>
                <a:gd name="T58" fmla="*/ 119 w 198"/>
                <a:gd name="T59" fmla="*/ 67 h 198"/>
                <a:gd name="T60" fmla="*/ 157 w 198"/>
                <a:gd name="T61" fmla="*/ 54 h 198"/>
                <a:gd name="T62" fmla="*/ 95 w 198"/>
                <a:gd name="T63" fmla="*/ 182 h 198"/>
                <a:gd name="T64" fmla="*/ 95 w 198"/>
                <a:gd name="T65" fmla="*/ 24 h 198"/>
                <a:gd name="T66" fmla="*/ 156 w 198"/>
                <a:gd name="T67" fmla="*/ 30 h 198"/>
                <a:gd name="T68" fmla="*/ 0 w 198"/>
                <a:gd name="T69" fmla="*/ 103 h 198"/>
                <a:gd name="T70" fmla="*/ 190 w 198"/>
                <a:gd name="T71" fmla="*/ 103 h 198"/>
                <a:gd name="T72" fmla="*/ 157 w 198"/>
                <a:gd name="T73" fmla="*/ 5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8" h="198">
                  <a:moveTo>
                    <a:pt x="198" y="13"/>
                  </a:moveTo>
                  <a:cubicBezTo>
                    <a:pt x="193" y="19"/>
                    <a:pt x="193" y="19"/>
                    <a:pt x="193" y="19"/>
                  </a:cubicBezTo>
                  <a:cubicBezTo>
                    <a:pt x="185" y="17"/>
                    <a:pt x="185" y="17"/>
                    <a:pt x="185" y="17"/>
                  </a:cubicBezTo>
                  <a:cubicBezTo>
                    <a:pt x="185" y="17"/>
                    <a:pt x="185" y="17"/>
                    <a:pt x="185" y="17"/>
                  </a:cubicBezTo>
                  <a:cubicBezTo>
                    <a:pt x="183" y="19"/>
                    <a:pt x="183" y="19"/>
                    <a:pt x="183" y="19"/>
                  </a:cubicBezTo>
                  <a:cubicBezTo>
                    <a:pt x="190" y="21"/>
                    <a:pt x="190" y="21"/>
                    <a:pt x="190" y="21"/>
                  </a:cubicBezTo>
                  <a:cubicBezTo>
                    <a:pt x="185" y="27"/>
                    <a:pt x="185" y="27"/>
                    <a:pt x="185" y="27"/>
                  </a:cubicBezTo>
                  <a:cubicBezTo>
                    <a:pt x="177" y="25"/>
                    <a:pt x="177" y="25"/>
                    <a:pt x="177" y="25"/>
                  </a:cubicBezTo>
                  <a:cubicBezTo>
                    <a:pt x="175" y="27"/>
                    <a:pt x="175" y="27"/>
                    <a:pt x="175" y="27"/>
                  </a:cubicBezTo>
                  <a:cubicBezTo>
                    <a:pt x="182" y="29"/>
                    <a:pt x="182" y="29"/>
                    <a:pt x="182" y="29"/>
                  </a:cubicBezTo>
                  <a:cubicBezTo>
                    <a:pt x="177" y="35"/>
                    <a:pt x="177" y="35"/>
                    <a:pt x="177" y="35"/>
                  </a:cubicBezTo>
                  <a:cubicBezTo>
                    <a:pt x="169" y="32"/>
                    <a:pt x="169" y="32"/>
                    <a:pt x="169" y="32"/>
                  </a:cubicBezTo>
                  <a:cubicBezTo>
                    <a:pt x="107" y="95"/>
                    <a:pt x="107" y="95"/>
                    <a:pt x="107" y="95"/>
                  </a:cubicBezTo>
                  <a:cubicBezTo>
                    <a:pt x="98" y="104"/>
                    <a:pt x="98" y="104"/>
                    <a:pt x="98" y="104"/>
                  </a:cubicBezTo>
                  <a:cubicBezTo>
                    <a:pt x="97" y="105"/>
                    <a:pt x="95" y="105"/>
                    <a:pt x="94" y="104"/>
                  </a:cubicBezTo>
                  <a:cubicBezTo>
                    <a:pt x="93" y="103"/>
                    <a:pt x="93" y="101"/>
                    <a:pt x="94" y="100"/>
                  </a:cubicBezTo>
                  <a:cubicBezTo>
                    <a:pt x="103" y="91"/>
                    <a:pt x="103" y="91"/>
                    <a:pt x="103" y="91"/>
                  </a:cubicBezTo>
                  <a:cubicBezTo>
                    <a:pt x="165" y="29"/>
                    <a:pt x="165" y="29"/>
                    <a:pt x="165" y="29"/>
                  </a:cubicBezTo>
                  <a:cubicBezTo>
                    <a:pt x="163" y="21"/>
                    <a:pt x="163" y="21"/>
                    <a:pt x="163" y="21"/>
                  </a:cubicBezTo>
                  <a:cubicBezTo>
                    <a:pt x="168" y="15"/>
                    <a:pt x="168" y="15"/>
                    <a:pt x="168" y="15"/>
                  </a:cubicBezTo>
                  <a:cubicBezTo>
                    <a:pt x="171" y="24"/>
                    <a:pt x="171" y="24"/>
                    <a:pt x="171" y="24"/>
                  </a:cubicBezTo>
                  <a:cubicBezTo>
                    <a:pt x="173" y="21"/>
                    <a:pt x="173" y="21"/>
                    <a:pt x="173" y="21"/>
                  </a:cubicBezTo>
                  <a:cubicBezTo>
                    <a:pt x="171" y="13"/>
                    <a:pt x="171" y="13"/>
                    <a:pt x="171" y="13"/>
                  </a:cubicBezTo>
                  <a:cubicBezTo>
                    <a:pt x="176" y="7"/>
                    <a:pt x="176" y="7"/>
                    <a:pt x="176" y="7"/>
                  </a:cubicBezTo>
                  <a:cubicBezTo>
                    <a:pt x="179" y="16"/>
                    <a:pt x="179" y="16"/>
                    <a:pt x="179" y="16"/>
                  </a:cubicBezTo>
                  <a:cubicBezTo>
                    <a:pt x="181" y="14"/>
                    <a:pt x="181" y="14"/>
                    <a:pt x="181" y="14"/>
                  </a:cubicBezTo>
                  <a:cubicBezTo>
                    <a:pt x="181" y="13"/>
                    <a:pt x="181" y="13"/>
                    <a:pt x="181" y="13"/>
                  </a:cubicBezTo>
                  <a:cubicBezTo>
                    <a:pt x="179" y="5"/>
                    <a:pt x="179" y="5"/>
                    <a:pt x="179" y="5"/>
                  </a:cubicBezTo>
                  <a:cubicBezTo>
                    <a:pt x="184" y="0"/>
                    <a:pt x="184" y="0"/>
                    <a:pt x="184" y="0"/>
                  </a:cubicBezTo>
                  <a:cubicBezTo>
                    <a:pt x="187" y="8"/>
                    <a:pt x="187" y="8"/>
                    <a:pt x="187" y="8"/>
                  </a:cubicBezTo>
                  <a:cubicBezTo>
                    <a:pt x="189" y="5"/>
                    <a:pt x="189" y="5"/>
                    <a:pt x="189" y="5"/>
                  </a:cubicBezTo>
                  <a:cubicBezTo>
                    <a:pt x="193" y="9"/>
                    <a:pt x="193" y="9"/>
                    <a:pt x="193" y="9"/>
                  </a:cubicBezTo>
                  <a:cubicBezTo>
                    <a:pt x="191" y="11"/>
                    <a:pt x="191" y="11"/>
                    <a:pt x="191" y="11"/>
                  </a:cubicBezTo>
                  <a:lnTo>
                    <a:pt x="198" y="13"/>
                  </a:lnTo>
                  <a:close/>
                  <a:moveTo>
                    <a:pt x="90" y="96"/>
                  </a:moveTo>
                  <a:cubicBezTo>
                    <a:pt x="105" y="81"/>
                    <a:pt x="105" y="81"/>
                    <a:pt x="105" y="81"/>
                  </a:cubicBezTo>
                  <a:cubicBezTo>
                    <a:pt x="102" y="80"/>
                    <a:pt x="99" y="79"/>
                    <a:pt x="95" y="79"/>
                  </a:cubicBezTo>
                  <a:cubicBezTo>
                    <a:pt x="82" y="79"/>
                    <a:pt x="72" y="90"/>
                    <a:pt x="72" y="103"/>
                  </a:cubicBezTo>
                  <a:cubicBezTo>
                    <a:pt x="72" y="116"/>
                    <a:pt x="82" y="127"/>
                    <a:pt x="95" y="127"/>
                  </a:cubicBezTo>
                  <a:cubicBezTo>
                    <a:pt x="108" y="127"/>
                    <a:pt x="119" y="116"/>
                    <a:pt x="119" y="103"/>
                  </a:cubicBezTo>
                  <a:cubicBezTo>
                    <a:pt x="119" y="99"/>
                    <a:pt x="118" y="96"/>
                    <a:pt x="117" y="93"/>
                  </a:cubicBezTo>
                  <a:cubicBezTo>
                    <a:pt x="102" y="108"/>
                    <a:pt x="102" y="108"/>
                    <a:pt x="102" y="108"/>
                  </a:cubicBezTo>
                  <a:cubicBezTo>
                    <a:pt x="101" y="110"/>
                    <a:pt x="99" y="111"/>
                    <a:pt x="96" y="111"/>
                  </a:cubicBezTo>
                  <a:cubicBezTo>
                    <a:pt x="96" y="111"/>
                    <a:pt x="96" y="110"/>
                    <a:pt x="96" y="110"/>
                  </a:cubicBezTo>
                  <a:cubicBezTo>
                    <a:pt x="96" y="111"/>
                    <a:pt x="96" y="111"/>
                    <a:pt x="95" y="111"/>
                  </a:cubicBezTo>
                  <a:cubicBezTo>
                    <a:pt x="91" y="111"/>
                    <a:pt x="88" y="107"/>
                    <a:pt x="88" y="103"/>
                  </a:cubicBezTo>
                  <a:cubicBezTo>
                    <a:pt x="88" y="103"/>
                    <a:pt x="88" y="103"/>
                    <a:pt x="88" y="103"/>
                  </a:cubicBezTo>
                  <a:cubicBezTo>
                    <a:pt x="88" y="100"/>
                    <a:pt x="88" y="98"/>
                    <a:pt x="90" y="96"/>
                  </a:cubicBezTo>
                  <a:close/>
                  <a:moveTo>
                    <a:pt x="131" y="55"/>
                  </a:moveTo>
                  <a:cubicBezTo>
                    <a:pt x="121" y="48"/>
                    <a:pt x="109" y="44"/>
                    <a:pt x="95" y="44"/>
                  </a:cubicBezTo>
                  <a:cubicBezTo>
                    <a:pt x="63" y="44"/>
                    <a:pt x="36" y="70"/>
                    <a:pt x="36" y="103"/>
                  </a:cubicBezTo>
                  <a:cubicBezTo>
                    <a:pt x="36" y="136"/>
                    <a:pt x="63" y="162"/>
                    <a:pt x="95" y="162"/>
                  </a:cubicBezTo>
                  <a:cubicBezTo>
                    <a:pt x="128" y="162"/>
                    <a:pt x="155" y="136"/>
                    <a:pt x="155" y="103"/>
                  </a:cubicBezTo>
                  <a:cubicBezTo>
                    <a:pt x="155" y="90"/>
                    <a:pt x="150" y="77"/>
                    <a:pt x="143" y="68"/>
                  </a:cubicBezTo>
                  <a:cubicBezTo>
                    <a:pt x="131" y="79"/>
                    <a:pt x="131" y="79"/>
                    <a:pt x="131" y="79"/>
                  </a:cubicBezTo>
                  <a:cubicBezTo>
                    <a:pt x="136" y="86"/>
                    <a:pt x="139" y="94"/>
                    <a:pt x="139" y="103"/>
                  </a:cubicBezTo>
                  <a:cubicBezTo>
                    <a:pt x="139" y="127"/>
                    <a:pt x="119" y="146"/>
                    <a:pt x="95" y="146"/>
                  </a:cubicBezTo>
                  <a:cubicBezTo>
                    <a:pt x="71" y="146"/>
                    <a:pt x="52" y="127"/>
                    <a:pt x="52" y="103"/>
                  </a:cubicBezTo>
                  <a:cubicBezTo>
                    <a:pt x="52" y="79"/>
                    <a:pt x="71" y="60"/>
                    <a:pt x="95" y="60"/>
                  </a:cubicBezTo>
                  <a:cubicBezTo>
                    <a:pt x="104" y="60"/>
                    <a:pt x="112" y="62"/>
                    <a:pt x="119" y="67"/>
                  </a:cubicBezTo>
                  <a:lnTo>
                    <a:pt x="131" y="55"/>
                  </a:lnTo>
                  <a:close/>
                  <a:moveTo>
                    <a:pt x="157" y="54"/>
                  </a:moveTo>
                  <a:cubicBezTo>
                    <a:pt x="168" y="67"/>
                    <a:pt x="174" y="84"/>
                    <a:pt x="174" y="103"/>
                  </a:cubicBezTo>
                  <a:cubicBezTo>
                    <a:pt x="174" y="146"/>
                    <a:pt x="139" y="182"/>
                    <a:pt x="95" y="182"/>
                  </a:cubicBezTo>
                  <a:cubicBezTo>
                    <a:pt x="52" y="182"/>
                    <a:pt x="16" y="146"/>
                    <a:pt x="16" y="103"/>
                  </a:cubicBezTo>
                  <a:cubicBezTo>
                    <a:pt x="16" y="59"/>
                    <a:pt x="52" y="24"/>
                    <a:pt x="95" y="24"/>
                  </a:cubicBezTo>
                  <a:cubicBezTo>
                    <a:pt x="114" y="24"/>
                    <a:pt x="131" y="30"/>
                    <a:pt x="145" y="41"/>
                  </a:cubicBezTo>
                  <a:cubicBezTo>
                    <a:pt x="156" y="30"/>
                    <a:pt x="156" y="30"/>
                    <a:pt x="156" y="30"/>
                  </a:cubicBezTo>
                  <a:cubicBezTo>
                    <a:pt x="140" y="16"/>
                    <a:pt x="118" y="8"/>
                    <a:pt x="95" y="8"/>
                  </a:cubicBezTo>
                  <a:cubicBezTo>
                    <a:pt x="43" y="8"/>
                    <a:pt x="0" y="50"/>
                    <a:pt x="0" y="103"/>
                  </a:cubicBezTo>
                  <a:cubicBezTo>
                    <a:pt x="0" y="155"/>
                    <a:pt x="43" y="198"/>
                    <a:pt x="95" y="198"/>
                  </a:cubicBezTo>
                  <a:cubicBezTo>
                    <a:pt x="148" y="198"/>
                    <a:pt x="190" y="155"/>
                    <a:pt x="190" y="103"/>
                  </a:cubicBezTo>
                  <a:cubicBezTo>
                    <a:pt x="190" y="80"/>
                    <a:pt x="182" y="59"/>
                    <a:pt x="168" y="42"/>
                  </a:cubicBezTo>
                  <a:lnTo>
                    <a:pt x="157" y="54"/>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9" name="Freeform 14"/>
            <p:cNvSpPr>
              <a:spLocks noEditPoints="1"/>
            </p:cNvSpPr>
            <p:nvPr/>
          </p:nvSpPr>
          <p:spPr bwMode="auto">
            <a:xfrm>
              <a:off x="6158766" y="2249652"/>
              <a:ext cx="200530" cy="184400"/>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0" name="Freeform 22"/>
            <p:cNvSpPr>
              <a:spLocks noEditPoints="1"/>
            </p:cNvSpPr>
            <p:nvPr/>
          </p:nvSpPr>
          <p:spPr bwMode="auto">
            <a:xfrm>
              <a:off x="5962171" y="2501242"/>
              <a:ext cx="160345" cy="152577"/>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1" name="Freeform 140"/>
            <p:cNvSpPr>
              <a:spLocks noEditPoints="1"/>
            </p:cNvSpPr>
            <p:nvPr/>
          </p:nvSpPr>
          <p:spPr bwMode="auto">
            <a:xfrm>
              <a:off x="7266710" y="2109156"/>
              <a:ext cx="116761" cy="131730"/>
            </a:xfrm>
            <a:custGeom>
              <a:avLst/>
              <a:gdLst>
                <a:gd name="T0" fmla="*/ 54 w 179"/>
                <a:gd name="T1" fmla="*/ 73 h 202"/>
                <a:gd name="T2" fmla="*/ 49 w 179"/>
                <a:gd name="T3" fmla="*/ 73 h 202"/>
                <a:gd name="T4" fmla="*/ 45 w 179"/>
                <a:gd name="T5" fmla="*/ 65 h 202"/>
                <a:gd name="T6" fmla="*/ 54 w 179"/>
                <a:gd name="T7" fmla="*/ 69 h 202"/>
                <a:gd name="T8" fmla="*/ 86 w 179"/>
                <a:gd name="T9" fmla="*/ 162 h 202"/>
                <a:gd name="T10" fmla="*/ 89 w 179"/>
                <a:gd name="T11" fmla="*/ 171 h 202"/>
                <a:gd name="T12" fmla="*/ 93 w 179"/>
                <a:gd name="T13" fmla="*/ 162 h 202"/>
                <a:gd name="T14" fmla="*/ 49 w 179"/>
                <a:gd name="T15" fmla="*/ 144 h 202"/>
                <a:gd name="T16" fmla="*/ 45 w 179"/>
                <a:gd name="T17" fmla="*/ 153 h 202"/>
                <a:gd name="T18" fmla="*/ 50 w 179"/>
                <a:gd name="T19" fmla="*/ 153 h 202"/>
                <a:gd name="T20" fmla="*/ 54 w 179"/>
                <a:gd name="T21" fmla="*/ 144 h 202"/>
                <a:gd name="T22" fmla="*/ 36 w 179"/>
                <a:gd name="T23" fmla="*/ 106 h 202"/>
                <a:gd name="T24" fmla="*/ 27 w 179"/>
                <a:gd name="T25" fmla="*/ 109 h 202"/>
                <a:gd name="T26" fmla="*/ 36 w 179"/>
                <a:gd name="T27" fmla="*/ 112 h 202"/>
                <a:gd name="T28" fmla="*/ 36 w 179"/>
                <a:gd name="T29" fmla="*/ 106 h 202"/>
                <a:gd name="T30" fmla="*/ 93 w 179"/>
                <a:gd name="T31" fmla="*/ 55 h 202"/>
                <a:gd name="T32" fmla="*/ 89 w 179"/>
                <a:gd name="T33" fmla="*/ 46 h 202"/>
                <a:gd name="T34" fmla="*/ 86 w 179"/>
                <a:gd name="T35" fmla="*/ 55 h 202"/>
                <a:gd name="T36" fmla="*/ 129 w 179"/>
                <a:gd name="T37" fmla="*/ 144 h 202"/>
                <a:gd name="T38" fmla="*/ 125 w 179"/>
                <a:gd name="T39" fmla="*/ 149 h 202"/>
                <a:gd name="T40" fmla="*/ 131 w 179"/>
                <a:gd name="T41" fmla="*/ 154 h 202"/>
                <a:gd name="T42" fmla="*/ 134 w 179"/>
                <a:gd name="T43" fmla="*/ 148 h 202"/>
                <a:gd name="T44" fmla="*/ 143 w 179"/>
                <a:gd name="T45" fmla="*/ 112 h 202"/>
                <a:gd name="T46" fmla="*/ 152 w 179"/>
                <a:gd name="T47" fmla="*/ 109 h 202"/>
                <a:gd name="T48" fmla="*/ 143 w 179"/>
                <a:gd name="T49" fmla="*/ 106 h 202"/>
                <a:gd name="T50" fmla="*/ 143 w 179"/>
                <a:gd name="T51" fmla="*/ 112 h 202"/>
                <a:gd name="T52" fmla="*/ 122 w 179"/>
                <a:gd name="T53" fmla="*/ 106 h 202"/>
                <a:gd name="T54" fmla="*/ 92 w 179"/>
                <a:gd name="T55" fmla="*/ 103 h 202"/>
                <a:gd name="T56" fmla="*/ 89 w 179"/>
                <a:gd name="T57" fmla="*/ 64 h 202"/>
                <a:gd name="T58" fmla="*/ 87 w 179"/>
                <a:gd name="T59" fmla="*/ 103 h 202"/>
                <a:gd name="T60" fmla="*/ 89 w 179"/>
                <a:gd name="T61" fmla="*/ 115 h 202"/>
                <a:gd name="T62" fmla="*/ 122 w 179"/>
                <a:gd name="T63" fmla="*/ 112 h 202"/>
                <a:gd name="T64" fmla="*/ 174 w 179"/>
                <a:gd name="T65" fmla="*/ 109 h 202"/>
                <a:gd name="T66" fmla="*/ 161 w 179"/>
                <a:gd name="T67" fmla="*/ 186 h 202"/>
                <a:gd name="T68" fmla="*/ 156 w 179"/>
                <a:gd name="T69" fmla="*/ 201 h 202"/>
                <a:gd name="T70" fmla="*/ 140 w 179"/>
                <a:gd name="T71" fmla="*/ 195 h 202"/>
                <a:gd name="T72" fmla="*/ 89 w 179"/>
                <a:gd name="T73" fmla="*/ 193 h 202"/>
                <a:gd name="T74" fmla="*/ 39 w 179"/>
                <a:gd name="T75" fmla="*/ 195 h 202"/>
                <a:gd name="T76" fmla="*/ 23 w 179"/>
                <a:gd name="T77" fmla="*/ 201 h 202"/>
                <a:gd name="T78" fmla="*/ 18 w 179"/>
                <a:gd name="T79" fmla="*/ 186 h 202"/>
                <a:gd name="T80" fmla="*/ 5 w 179"/>
                <a:gd name="T81" fmla="*/ 109 h 202"/>
                <a:gd name="T82" fmla="*/ 174 w 179"/>
                <a:gd name="T83" fmla="*/ 109 h 202"/>
                <a:gd name="T84" fmla="*/ 161 w 179"/>
                <a:gd name="T85" fmla="*/ 109 h 202"/>
                <a:gd name="T86" fmla="*/ 18 w 179"/>
                <a:gd name="T87" fmla="*/ 109 h 202"/>
                <a:gd name="T88" fmla="*/ 129 w 179"/>
                <a:gd name="T89" fmla="*/ 65 h 202"/>
                <a:gd name="T90" fmla="*/ 125 w 179"/>
                <a:gd name="T91" fmla="*/ 73 h 202"/>
                <a:gd name="T92" fmla="*/ 129 w 179"/>
                <a:gd name="T93" fmla="*/ 73 h 202"/>
                <a:gd name="T94" fmla="*/ 134 w 179"/>
                <a:gd name="T95" fmla="*/ 65 h 202"/>
                <a:gd name="T96" fmla="*/ 171 w 179"/>
                <a:gd name="T97" fmla="*/ 51 h 202"/>
                <a:gd name="T98" fmla="*/ 154 w 179"/>
                <a:gd name="T99" fmla="*/ 7 h 202"/>
                <a:gd name="T100" fmla="*/ 120 w 179"/>
                <a:gd name="T101" fmla="*/ 18 h 202"/>
                <a:gd name="T102" fmla="*/ 171 w 179"/>
                <a:gd name="T103" fmla="*/ 51 h 202"/>
                <a:gd name="T104" fmla="*/ 59 w 179"/>
                <a:gd name="T105" fmla="*/ 18 h 202"/>
                <a:gd name="T106" fmla="*/ 25 w 179"/>
                <a:gd name="T107" fmla="*/ 7 h 202"/>
                <a:gd name="T108" fmla="*/ 8 w 179"/>
                <a:gd name="T109" fmla="*/ 5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 h="202">
                  <a:moveTo>
                    <a:pt x="54" y="69"/>
                  </a:moveTo>
                  <a:cubicBezTo>
                    <a:pt x="55" y="70"/>
                    <a:pt x="55" y="72"/>
                    <a:pt x="54" y="73"/>
                  </a:cubicBezTo>
                  <a:cubicBezTo>
                    <a:pt x="53" y="74"/>
                    <a:pt x="53" y="74"/>
                    <a:pt x="52" y="74"/>
                  </a:cubicBezTo>
                  <a:cubicBezTo>
                    <a:pt x="51" y="74"/>
                    <a:pt x="50" y="74"/>
                    <a:pt x="49" y="73"/>
                  </a:cubicBezTo>
                  <a:cubicBezTo>
                    <a:pt x="45" y="69"/>
                    <a:pt x="45" y="69"/>
                    <a:pt x="45" y="69"/>
                  </a:cubicBezTo>
                  <a:cubicBezTo>
                    <a:pt x="44" y="68"/>
                    <a:pt x="44" y="66"/>
                    <a:pt x="45" y="65"/>
                  </a:cubicBezTo>
                  <a:cubicBezTo>
                    <a:pt x="47" y="63"/>
                    <a:pt x="49" y="63"/>
                    <a:pt x="50" y="65"/>
                  </a:cubicBezTo>
                  <a:lnTo>
                    <a:pt x="54" y="69"/>
                  </a:lnTo>
                  <a:close/>
                  <a:moveTo>
                    <a:pt x="89" y="159"/>
                  </a:moveTo>
                  <a:cubicBezTo>
                    <a:pt x="88" y="159"/>
                    <a:pt x="86" y="160"/>
                    <a:pt x="86" y="162"/>
                  </a:cubicBezTo>
                  <a:cubicBezTo>
                    <a:pt x="86" y="168"/>
                    <a:pt x="86" y="168"/>
                    <a:pt x="86" y="168"/>
                  </a:cubicBezTo>
                  <a:cubicBezTo>
                    <a:pt x="86" y="170"/>
                    <a:pt x="88" y="171"/>
                    <a:pt x="89" y="171"/>
                  </a:cubicBezTo>
                  <a:cubicBezTo>
                    <a:pt x="91" y="171"/>
                    <a:pt x="93" y="170"/>
                    <a:pt x="93" y="168"/>
                  </a:cubicBezTo>
                  <a:cubicBezTo>
                    <a:pt x="93" y="162"/>
                    <a:pt x="93" y="162"/>
                    <a:pt x="93" y="162"/>
                  </a:cubicBezTo>
                  <a:cubicBezTo>
                    <a:pt x="93" y="160"/>
                    <a:pt x="91" y="159"/>
                    <a:pt x="89" y="159"/>
                  </a:cubicBezTo>
                  <a:close/>
                  <a:moveTo>
                    <a:pt x="49" y="144"/>
                  </a:moveTo>
                  <a:cubicBezTo>
                    <a:pt x="45" y="148"/>
                    <a:pt x="45" y="148"/>
                    <a:pt x="45" y="148"/>
                  </a:cubicBezTo>
                  <a:cubicBezTo>
                    <a:pt x="44" y="150"/>
                    <a:pt x="44" y="152"/>
                    <a:pt x="45" y="153"/>
                  </a:cubicBezTo>
                  <a:cubicBezTo>
                    <a:pt x="46" y="154"/>
                    <a:pt x="47" y="154"/>
                    <a:pt x="48" y="154"/>
                  </a:cubicBezTo>
                  <a:cubicBezTo>
                    <a:pt x="48" y="154"/>
                    <a:pt x="49" y="154"/>
                    <a:pt x="50" y="153"/>
                  </a:cubicBezTo>
                  <a:cubicBezTo>
                    <a:pt x="54" y="149"/>
                    <a:pt x="54" y="149"/>
                    <a:pt x="54" y="149"/>
                  </a:cubicBezTo>
                  <a:cubicBezTo>
                    <a:pt x="55" y="148"/>
                    <a:pt x="55" y="146"/>
                    <a:pt x="54" y="144"/>
                  </a:cubicBezTo>
                  <a:cubicBezTo>
                    <a:pt x="53" y="143"/>
                    <a:pt x="51" y="143"/>
                    <a:pt x="49" y="144"/>
                  </a:cubicBezTo>
                  <a:close/>
                  <a:moveTo>
                    <a:pt x="36" y="106"/>
                  </a:moveTo>
                  <a:cubicBezTo>
                    <a:pt x="30" y="106"/>
                    <a:pt x="30" y="106"/>
                    <a:pt x="30" y="106"/>
                  </a:cubicBezTo>
                  <a:cubicBezTo>
                    <a:pt x="29" y="106"/>
                    <a:pt x="27" y="107"/>
                    <a:pt x="27" y="109"/>
                  </a:cubicBezTo>
                  <a:cubicBezTo>
                    <a:pt x="27" y="111"/>
                    <a:pt x="29" y="112"/>
                    <a:pt x="30" y="112"/>
                  </a:cubicBezTo>
                  <a:cubicBezTo>
                    <a:pt x="36" y="112"/>
                    <a:pt x="36" y="112"/>
                    <a:pt x="36" y="112"/>
                  </a:cubicBezTo>
                  <a:cubicBezTo>
                    <a:pt x="38" y="112"/>
                    <a:pt x="39" y="111"/>
                    <a:pt x="39" y="109"/>
                  </a:cubicBezTo>
                  <a:cubicBezTo>
                    <a:pt x="39" y="107"/>
                    <a:pt x="38" y="106"/>
                    <a:pt x="36" y="106"/>
                  </a:cubicBezTo>
                  <a:close/>
                  <a:moveTo>
                    <a:pt x="89" y="59"/>
                  </a:moveTo>
                  <a:cubicBezTo>
                    <a:pt x="91" y="59"/>
                    <a:pt x="93" y="57"/>
                    <a:pt x="93" y="55"/>
                  </a:cubicBezTo>
                  <a:cubicBezTo>
                    <a:pt x="93" y="50"/>
                    <a:pt x="93" y="50"/>
                    <a:pt x="93" y="50"/>
                  </a:cubicBezTo>
                  <a:cubicBezTo>
                    <a:pt x="93" y="48"/>
                    <a:pt x="91" y="46"/>
                    <a:pt x="89" y="46"/>
                  </a:cubicBezTo>
                  <a:cubicBezTo>
                    <a:pt x="88" y="46"/>
                    <a:pt x="86" y="48"/>
                    <a:pt x="86" y="50"/>
                  </a:cubicBezTo>
                  <a:cubicBezTo>
                    <a:pt x="86" y="55"/>
                    <a:pt x="86" y="55"/>
                    <a:pt x="86" y="55"/>
                  </a:cubicBezTo>
                  <a:cubicBezTo>
                    <a:pt x="86" y="57"/>
                    <a:pt x="88" y="59"/>
                    <a:pt x="89" y="59"/>
                  </a:cubicBezTo>
                  <a:close/>
                  <a:moveTo>
                    <a:pt x="129" y="144"/>
                  </a:moveTo>
                  <a:cubicBezTo>
                    <a:pt x="128" y="143"/>
                    <a:pt x="126" y="143"/>
                    <a:pt x="125" y="144"/>
                  </a:cubicBezTo>
                  <a:cubicBezTo>
                    <a:pt x="124" y="146"/>
                    <a:pt x="124" y="148"/>
                    <a:pt x="125" y="149"/>
                  </a:cubicBezTo>
                  <a:cubicBezTo>
                    <a:pt x="129" y="153"/>
                    <a:pt x="129" y="153"/>
                    <a:pt x="129" y="153"/>
                  </a:cubicBezTo>
                  <a:cubicBezTo>
                    <a:pt x="130" y="154"/>
                    <a:pt x="130" y="154"/>
                    <a:pt x="131" y="154"/>
                  </a:cubicBezTo>
                  <a:cubicBezTo>
                    <a:pt x="132" y="154"/>
                    <a:pt x="133" y="154"/>
                    <a:pt x="134" y="153"/>
                  </a:cubicBezTo>
                  <a:cubicBezTo>
                    <a:pt x="135" y="152"/>
                    <a:pt x="135" y="150"/>
                    <a:pt x="134" y="148"/>
                  </a:cubicBezTo>
                  <a:lnTo>
                    <a:pt x="129" y="144"/>
                  </a:lnTo>
                  <a:close/>
                  <a:moveTo>
                    <a:pt x="143" y="112"/>
                  </a:moveTo>
                  <a:cubicBezTo>
                    <a:pt x="149" y="112"/>
                    <a:pt x="149" y="112"/>
                    <a:pt x="149" y="112"/>
                  </a:cubicBezTo>
                  <a:cubicBezTo>
                    <a:pt x="150" y="112"/>
                    <a:pt x="152" y="111"/>
                    <a:pt x="152" y="109"/>
                  </a:cubicBezTo>
                  <a:cubicBezTo>
                    <a:pt x="152" y="107"/>
                    <a:pt x="150" y="106"/>
                    <a:pt x="149" y="106"/>
                  </a:cubicBezTo>
                  <a:cubicBezTo>
                    <a:pt x="143" y="106"/>
                    <a:pt x="143" y="106"/>
                    <a:pt x="143" y="106"/>
                  </a:cubicBezTo>
                  <a:cubicBezTo>
                    <a:pt x="141" y="106"/>
                    <a:pt x="140" y="107"/>
                    <a:pt x="140" y="109"/>
                  </a:cubicBezTo>
                  <a:cubicBezTo>
                    <a:pt x="140" y="111"/>
                    <a:pt x="141" y="112"/>
                    <a:pt x="143" y="112"/>
                  </a:cubicBezTo>
                  <a:close/>
                  <a:moveTo>
                    <a:pt x="125" y="109"/>
                  </a:moveTo>
                  <a:cubicBezTo>
                    <a:pt x="125" y="107"/>
                    <a:pt x="124" y="106"/>
                    <a:pt x="122" y="106"/>
                  </a:cubicBezTo>
                  <a:cubicBezTo>
                    <a:pt x="94" y="106"/>
                    <a:pt x="94" y="106"/>
                    <a:pt x="94" y="106"/>
                  </a:cubicBezTo>
                  <a:cubicBezTo>
                    <a:pt x="94" y="105"/>
                    <a:pt x="93" y="104"/>
                    <a:pt x="92" y="103"/>
                  </a:cubicBezTo>
                  <a:cubicBezTo>
                    <a:pt x="92" y="67"/>
                    <a:pt x="92" y="67"/>
                    <a:pt x="92" y="67"/>
                  </a:cubicBezTo>
                  <a:cubicBezTo>
                    <a:pt x="92" y="65"/>
                    <a:pt x="91" y="64"/>
                    <a:pt x="89" y="64"/>
                  </a:cubicBezTo>
                  <a:cubicBezTo>
                    <a:pt x="88" y="64"/>
                    <a:pt x="87" y="65"/>
                    <a:pt x="87" y="67"/>
                  </a:cubicBezTo>
                  <a:cubicBezTo>
                    <a:pt x="87" y="103"/>
                    <a:pt x="87" y="103"/>
                    <a:pt x="87" y="103"/>
                  </a:cubicBezTo>
                  <a:cubicBezTo>
                    <a:pt x="85" y="104"/>
                    <a:pt x="84" y="106"/>
                    <a:pt x="84" y="109"/>
                  </a:cubicBezTo>
                  <a:cubicBezTo>
                    <a:pt x="84" y="112"/>
                    <a:pt x="86" y="115"/>
                    <a:pt x="89" y="115"/>
                  </a:cubicBezTo>
                  <a:cubicBezTo>
                    <a:pt x="92" y="115"/>
                    <a:pt x="93" y="114"/>
                    <a:pt x="94" y="112"/>
                  </a:cubicBezTo>
                  <a:cubicBezTo>
                    <a:pt x="122" y="112"/>
                    <a:pt x="122" y="112"/>
                    <a:pt x="122" y="112"/>
                  </a:cubicBezTo>
                  <a:cubicBezTo>
                    <a:pt x="124" y="112"/>
                    <a:pt x="125" y="111"/>
                    <a:pt x="125" y="109"/>
                  </a:cubicBezTo>
                  <a:close/>
                  <a:moveTo>
                    <a:pt x="174" y="109"/>
                  </a:moveTo>
                  <a:cubicBezTo>
                    <a:pt x="174" y="131"/>
                    <a:pt x="166" y="151"/>
                    <a:pt x="152" y="166"/>
                  </a:cubicBezTo>
                  <a:cubicBezTo>
                    <a:pt x="161" y="186"/>
                    <a:pt x="161" y="186"/>
                    <a:pt x="161" y="186"/>
                  </a:cubicBezTo>
                  <a:cubicBezTo>
                    <a:pt x="163" y="189"/>
                    <a:pt x="163" y="192"/>
                    <a:pt x="162" y="195"/>
                  </a:cubicBezTo>
                  <a:cubicBezTo>
                    <a:pt x="161" y="198"/>
                    <a:pt x="158" y="200"/>
                    <a:pt x="156" y="201"/>
                  </a:cubicBezTo>
                  <a:cubicBezTo>
                    <a:pt x="154" y="202"/>
                    <a:pt x="152" y="202"/>
                    <a:pt x="151" y="202"/>
                  </a:cubicBezTo>
                  <a:cubicBezTo>
                    <a:pt x="146" y="202"/>
                    <a:pt x="142" y="200"/>
                    <a:pt x="140" y="195"/>
                  </a:cubicBezTo>
                  <a:cubicBezTo>
                    <a:pt x="134" y="181"/>
                    <a:pt x="134" y="181"/>
                    <a:pt x="134" y="181"/>
                  </a:cubicBezTo>
                  <a:cubicBezTo>
                    <a:pt x="121" y="189"/>
                    <a:pt x="106" y="193"/>
                    <a:pt x="89" y="193"/>
                  </a:cubicBezTo>
                  <a:cubicBezTo>
                    <a:pt x="73" y="193"/>
                    <a:pt x="58" y="189"/>
                    <a:pt x="45" y="181"/>
                  </a:cubicBezTo>
                  <a:cubicBezTo>
                    <a:pt x="39" y="195"/>
                    <a:pt x="39" y="195"/>
                    <a:pt x="39" y="195"/>
                  </a:cubicBezTo>
                  <a:cubicBezTo>
                    <a:pt x="37" y="200"/>
                    <a:pt x="33" y="202"/>
                    <a:pt x="28" y="202"/>
                  </a:cubicBezTo>
                  <a:cubicBezTo>
                    <a:pt x="27" y="202"/>
                    <a:pt x="25" y="202"/>
                    <a:pt x="23" y="201"/>
                  </a:cubicBezTo>
                  <a:cubicBezTo>
                    <a:pt x="21" y="200"/>
                    <a:pt x="18" y="198"/>
                    <a:pt x="17" y="195"/>
                  </a:cubicBezTo>
                  <a:cubicBezTo>
                    <a:pt x="16" y="192"/>
                    <a:pt x="16" y="189"/>
                    <a:pt x="18" y="186"/>
                  </a:cubicBezTo>
                  <a:cubicBezTo>
                    <a:pt x="27" y="166"/>
                    <a:pt x="27" y="166"/>
                    <a:pt x="27" y="166"/>
                  </a:cubicBezTo>
                  <a:cubicBezTo>
                    <a:pt x="13" y="151"/>
                    <a:pt x="5" y="131"/>
                    <a:pt x="5" y="109"/>
                  </a:cubicBezTo>
                  <a:cubicBezTo>
                    <a:pt x="5" y="62"/>
                    <a:pt x="43" y="24"/>
                    <a:pt x="89" y="24"/>
                  </a:cubicBezTo>
                  <a:cubicBezTo>
                    <a:pt x="136" y="24"/>
                    <a:pt x="174" y="62"/>
                    <a:pt x="174" y="109"/>
                  </a:cubicBezTo>
                  <a:close/>
                  <a:moveTo>
                    <a:pt x="89" y="181"/>
                  </a:moveTo>
                  <a:cubicBezTo>
                    <a:pt x="129" y="181"/>
                    <a:pt x="161" y="148"/>
                    <a:pt x="161" y="109"/>
                  </a:cubicBezTo>
                  <a:cubicBezTo>
                    <a:pt x="161" y="69"/>
                    <a:pt x="129" y="37"/>
                    <a:pt x="89" y="37"/>
                  </a:cubicBezTo>
                  <a:cubicBezTo>
                    <a:pt x="50" y="37"/>
                    <a:pt x="18" y="69"/>
                    <a:pt x="18" y="109"/>
                  </a:cubicBezTo>
                  <a:cubicBezTo>
                    <a:pt x="18" y="148"/>
                    <a:pt x="50" y="181"/>
                    <a:pt x="89" y="181"/>
                  </a:cubicBezTo>
                  <a:close/>
                  <a:moveTo>
                    <a:pt x="129" y="65"/>
                  </a:moveTo>
                  <a:cubicBezTo>
                    <a:pt x="125" y="69"/>
                    <a:pt x="125" y="69"/>
                    <a:pt x="125" y="69"/>
                  </a:cubicBezTo>
                  <a:cubicBezTo>
                    <a:pt x="124" y="70"/>
                    <a:pt x="124" y="72"/>
                    <a:pt x="125" y="73"/>
                  </a:cubicBezTo>
                  <a:cubicBezTo>
                    <a:pt x="126" y="74"/>
                    <a:pt x="126" y="74"/>
                    <a:pt x="127" y="74"/>
                  </a:cubicBezTo>
                  <a:cubicBezTo>
                    <a:pt x="128" y="74"/>
                    <a:pt x="129" y="74"/>
                    <a:pt x="129" y="73"/>
                  </a:cubicBezTo>
                  <a:cubicBezTo>
                    <a:pt x="134" y="69"/>
                    <a:pt x="134" y="69"/>
                    <a:pt x="134" y="69"/>
                  </a:cubicBezTo>
                  <a:cubicBezTo>
                    <a:pt x="135" y="68"/>
                    <a:pt x="135" y="66"/>
                    <a:pt x="134" y="65"/>
                  </a:cubicBezTo>
                  <a:cubicBezTo>
                    <a:pt x="132" y="63"/>
                    <a:pt x="130" y="63"/>
                    <a:pt x="129" y="65"/>
                  </a:cubicBezTo>
                  <a:close/>
                  <a:moveTo>
                    <a:pt x="171" y="51"/>
                  </a:moveTo>
                  <a:cubicBezTo>
                    <a:pt x="179" y="40"/>
                    <a:pt x="179" y="26"/>
                    <a:pt x="170" y="19"/>
                  </a:cubicBezTo>
                  <a:cubicBezTo>
                    <a:pt x="154" y="7"/>
                    <a:pt x="154" y="7"/>
                    <a:pt x="154" y="7"/>
                  </a:cubicBezTo>
                  <a:cubicBezTo>
                    <a:pt x="145" y="0"/>
                    <a:pt x="131" y="4"/>
                    <a:pt x="122" y="15"/>
                  </a:cubicBezTo>
                  <a:cubicBezTo>
                    <a:pt x="120" y="18"/>
                    <a:pt x="120" y="18"/>
                    <a:pt x="120" y="18"/>
                  </a:cubicBezTo>
                  <a:cubicBezTo>
                    <a:pt x="168" y="55"/>
                    <a:pt x="168" y="55"/>
                    <a:pt x="168" y="55"/>
                  </a:cubicBezTo>
                  <a:lnTo>
                    <a:pt x="171" y="51"/>
                  </a:lnTo>
                  <a:close/>
                  <a:moveTo>
                    <a:pt x="10" y="55"/>
                  </a:moveTo>
                  <a:cubicBezTo>
                    <a:pt x="59" y="18"/>
                    <a:pt x="59" y="18"/>
                    <a:pt x="59" y="18"/>
                  </a:cubicBezTo>
                  <a:cubicBezTo>
                    <a:pt x="57" y="15"/>
                    <a:pt x="57" y="15"/>
                    <a:pt x="57" y="15"/>
                  </a:cubicBezTo>
                  <a:cubicBezTo>
                    <a:pt x="48" y="4"/>
                    <a:pt x="34" y="0"/>
                    <a:pt x="25" y="7"/>
                  </a:cubicBezTo>
                  <a:cubicBezTo>
                    <a:pt x="9" y="19"/>
                    <a:pt x="9" y="19"/>
                    <a:pt x="9" y="19"/>
                  </a:cubicBezTo>
                  <a:cubicBezTo>
                    <a:pt x="0" y="26"/>
                    <a:pt x="0" y="40"/>
                    <a:pt x="8" y="51"/>
                  </a:cubicBezTo>
                  <a:lnTo>
                    <a:pt x="10" y="5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2" name="Freeform 49"/>
            <p:cNvSpPr>
              <a:spLocks noEditPoints="1"/>
            </p:cNvSpPr>
            <p:nvPr/>
          </p:nvSpPr>
          <p:spPr bwMode="auto">
            <a:xfrm>
              <a:off x="3795502" y="1978651"/>
              <a:ext cx="238578" cy="247813"/>
            </a:xfrm>
            <a:custGeom>
              <a:avLst/>
              <a:gdLst>
                <a:gd name="T0" fmla="*/ 38 w 194"/>
                <a:gd name="T1" fmla="*/ 132 h 201"/>
                <a:gd name="T2" fmla="*/ 100 w 194"/>
                <a:gd name="T3" fmla="*/ 132 h 201"/>
                <a:gd name="T4" fmla="*/ 69 w 194"/>
                <a:gd name="T5" fmla="*/ 153 h 201"/>
                <a:gd name="T6" fmla="*/ 69 w 194"/>
                <a:gd name="T7" fmla="*/ 111 h 201"/>
                <a:gd name="T8" fmla="*/ 69 w 194"/>
                <a:gd name="T9" fmla="*/ 153 h 201"/>
                <a:gd name="T10" fmla="*/ 131 w 194"/>
                <a:gd name="T11" fmla="*/ 96 h 201"/>
                <a:gd name="T12" fmla="*/ 105 w 194"/>
                <a:gd name="T13" fmla="*/ 71 h 201"/>
                <a:gd name="T14" fmla="*/ 69 w 194"/>
                <a:gd name="T15" fmla="*/ 76 h 201"/>
                <a:gd name="T16" fmla="*/ 33 w 194"/>
                <a:gd name="T17" fmla="*/ 71 h 201"/>
                <a:gd name="T18" fmla="*/ 7 w 194"/>
                <a:gd name="T19" fmla="*/ 96 h 201"/>
                <a:gd name="T20" fmla="*/ 13 w 194"/>
                <a:gd name="T21" fmla="*/ 132 h 201"/>
                <a:gd name="T22" fmla="*/ 7 w 194"/>
                <a:gd name="T23" fmla="*/ 168 h 201"/>
                <a:gd name="T24" fmla="*/ 33 w 194"/>
                <a:gd name="T25" fmla="*/ 194 h 201"/>
                <a:gd name="T26" fmla="*/ 69 w 194"/>
                <a:gd name="T27" fmla="*/ 188 h 201"/>
                <a:gd name="T28" fmla="*/ 105 w 194"/>
                <a:gd name="T29" fmla="*/ 194 h 201"/>
                <a:gd name="T30" fmla="*/ 131 w 194"/>
                <a:gd name="T31" fmla="*/ 168 h 201"/>
                <a:gd name="T32" fmla="*/ 125 w 194"/>
                <a:gd name="T33" fmla="*/ 132 h 201"/>
                <a:gd name="T34" fmla="*/ 69 w 194"/>
                <a:gd name="T35" fmla="*/ 167 h 201"/>
                <a:gd name="T36" fmla="*/ 69 w 194"/>
                <a:gd name="T37" fmla="*/ 98 h 201"/>
                <a:gd name="T38" fmla="*/ 69 w 194"/>
                <a:gd name="T39" fmla="*/ 167 h 201"/>
                <a:gd name="T40" fmla="*/ 194 w 194"/>
                <a:gd name="T41" fmla="*/ 29 h 201"/>
                <a:gd name="T42" fmla="*/ 177 w 194"/>
                <a:gd name="T43" fmla="*/ 17 h 201"/>
                <a:gd name="T44" fmla="*/ 165 w 194"/>
                <a:gd name="T45" fmla="*/ 0 h 201"/>
                <a:gd name="T46" fmla="*/ 144 w 194"/>
                <a:gd name="T47" fmla="*/ 0 h 201"/>
                <a:gd name="T48" fmla="*/ 131 w 194"/>
                <a:gd name="T49" fmla="*/ 17 h 201"/>
                <a:gd name="T50" fmla="*/ 114 w 194"/>
                <a:gd name="T51" fmla="*/ 29 h 201"/>
                <a:gd name="T52" fmla="*/ 114 w 194"/>
                <a:gd name="T53" fmla="*/ 50 h 201"/>
                <a:gd name="T54" fmla="*/ 131 w 194"/>
                <a:gd name="T55" fmla="*/ 63 h 201"/>
                <a:gd name="T56" fmla="*/ 144 w 194"/>
                <a:gd name="T57" fmla="*/ 80 h 201"/>
                <a:gd name="T58" fmla="*/ 165 w 194"/>
                <a:gd name="T59" fmla="*/ 80 h 201"/>
                <a:gd name="T60" fmla="*/ 177 w 194"/>
                <a:gd name="T61" fmla="*/ 63 h 201"/>
                <a:gd name="T62" fmla="*/ 194 w 194"/>
                <a:gd name="T63" fmla="*/ 50 h 201"/>
                <a:gd name="T64" fmla="*/ 154 w 194"/>
                <a:gd name="T65" fmla="*/ 57 h 201"/>
                <a:gd name="T66" fmla="*/ 154 w 194"/>
                <a:gd name="T67" fmla="*/ 23 h 201"/>
                <a:gd name="T68" fmla="*/ 154 w 194"/>
                <a:gd name="T69" fmla="*/ 5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4" h="201">
                  <a:moveTo>
                    <a:pt x="69" y="101"/>
                  </a:moveTo>
                  <a:cubicBezTo>
                    <a:pt x="52" y="101"/>
                    <a:pt x="38" y="115"/>
                    <a:pt x="38" y="132"/>
                  </a:cubicBezTo>
                  <a:cubicBezTo>
                    <a:pt x="38" y="149"/>
                    <a:pt x="52" y="163"/>
                    <a:pt x="69" y="163"/>
                  </a:cubicBezTo>
                  <a:cubicBezTo>
                    <a:pt x="86" y="163"/>
                    <a:pt x="100" y="149"/>
                    <a:pt x="100" y="132"/>
                  </a:cubicBezTo>
                  <a:cubicBezTo>
                    <a:pt x="100" y="115"/>
                    <a:pt x="86" y="101"/>
                    <a:pt x="69" y="101"/>
                  </a:cubicBezTo>
                  <a:moveTo>
                    <a:pt x="69" y="153"/>
                  </a:moveTo>
                  <a:cubicBezTo>
                    <a:pt x="57" y="153"/>
                    <a:pt x="48" y="144"/>
                    <a:pt x="48" y="132"/>
                  </a:cubicBezTo>
                  <a:cubicBezTo>
                    <a:pt x="48" y="121"/>
                    <a:pt x="57" y="111"/>
                    <a:pt x="69" y="111"/>
                  </a:cubicBezTo>
                  <a:cubicBezTo>
                    <a:pt x="80" y="111"/>
                    <a:pt x="90" y="121"/>
                    <a:pt x="90" y="132"/>
                  </a:cubicBezTo>
                  <a:cubicBezTo>
                    <a:pt x="90" y="144"/>
                    <a:pt x="80" y="153"/>
                    <a:pt x="69" y="153"/>
                  </a:cubicBezTo>
                  <a:moveTo>
                    <a:pt x="138" y="114"/>
                  </a:moveTo>
                  <a:cubicBezTo>
                    <a:pt x="136" y="108"/>
                    <a:pt x="134" y="102"/>
                    <a:pt x="131" y="96"/>
                  </a:cubicBezTo>
                  <a:cubicBezTo>
                    <a:pt x="123" y="100"/>
                    <a:pt x="115" y="99"/>
                    <a:pt x="109" y="93"/>
                  </a:cubicBezTo>
                  <a:cubicBezTo>
                    <a:pt x="103" y="87"/>
                    <a:pt x="101" y="78"/>
                    <a:pt x="105" y="71"/>
                  </a:cubicBezTo>
                  <a:cubicBezTo>
                    <a:pt x="99" y="67"/>
                    <a:pt x="93" y="65"/>
                    <a:pt x="87" y="63"/>
                  </a:cubicBezTo>
                  <a:cubicBezTo>
                    <a:pt x="85" y="71"/>
                    <a:pt x="77" y="76"/>
                    <a:pt x="69" y="76"/>
                  </a:cubicBezTo>
                  <a:cubicBezTo>
                    <a:pt x="60" y="76"/>
                    <a:pt x="53" y="71"/>
                    <a:pt x="50" y="63"/>
                  </a:cubicBezTo>
                  <a:cubicBezTo>
                    <a:pt x="44" y="65"/>
                    <a:pt x="38" y="67"/>
                    <a:pt x="33" y="71"/>
                  </a:cubicBezTo>
                  <a:cubicBezTo>
                    <a:pt x="36" y="78"/>
                    <a:pt x="35" y="87"/>
                    <a:pt x="29" y="93"/>
                  </a:cubicBezTo>
                  <a:cubicBezTo>
                    <a:pt x="23" y="99"/>
                    <a:pt x="14" y="100"/>
                    <a:pt x="7" y="96"/>
                  </a:cubicBezTo>
                  <a:cubicBezTo>
                    <a:pt x="4" y="102"/>
                    <a:pt x="1" y="108"/>
                    <a:pt x="0" y="114"/>
                  </a:cubicBezTo>
                  <a:cubicBezTo>
                    <a:pt x="7" y="117"/>
                    <a:pt x="13" y="124"/>
                    <a:pt x="13" y="132"/>
                  </a:cubicBezTo>
                  <a:cubicBezTo>
                    <a:pt x="13" y="141"/>
                    <a:pt x="7" y="148"/>
                    <a:pt x="0" y="151"/>
                  </a:cubicBezTo>
                  <a:cubicBezTo>
                    <a:pt x="1" y="157"/>
                    <a:pt x="4" y="163"/>
                    <a:pt x="7" y="168"/>
                  </a:cubicBezTo>
                  <a:cubicBezTo>
                    <a:pt x="14" y="165"/>
                    <a:pt x="23" y="166"/>
                    <a:pt x="29" y="172"/>
                  </a:cubicBezTo>
                  <a:cubicBezTo>
                    <a:pt x="35" y="178"/>
                    <a:pt x="36" y="187"/>
                    <a:pt x="33" y="194"/>
                  </a:cubicBezTo>
                  <a:cubicBezTo>
                    <a:pt x="38" y="197"/>
                    <a:pt x="44" y="200"/>
                    <a:pt x="50" y="201"/>
                  </a:cubicBezTo>
                  <a:cubicBezTo>
                    <a:pt x="53" y="194"/>
                    <a:pt x="60" y="188"/>
                    <a:pt x="69" y="188"/>
                  </a:cubicBezTo>
                  <a:cubicBezTo>
                    <a:pt x="77" y="188"/>
                    <a:pt x="85" y="194"/>
                    <a:pt x="87" y="201"/>
                  </a:cubicBezTo>
                  <a:cubicBezTo>
                    <a:pt x="93" y="200"/>
                    <a:pt x="99" y="197"/>
                    <a:pt x="105" y="194"/>
                  </a:cubicBezTo>
                  <a:cubicBezTo>
                    <a:pt x="101" y="187"/>
                    <a:pt x="103" y="178"/>
                    <a:pt x="109" y="172"/>
                  </a:cubicBezTo>
                  <a:cubicBezTo>
                    <a:pt x="115" y="166"/>
                    <a:pt x="123" y="165"/>
                    <a:pt x="131" y="168"/>
                  </a:cubicBezTo>
                  <a:cubicBezTo>
                    <a:pt x="134" y="163"/>
                    <a:pt x="136" y="157"/>
                    <a:pt x="138" y="151"/>
                  </a:cubicBezTo>
                  <a:cubicBezTo>
                    <a:pt x="130" y="148"/>
                    <a:pt x="125" y="141"/>
                    <a:pt x="125" y="132"/>
                  </a:cubicBezTo>
                  <a:cubicBezTo>
                    <a:pt x="125" y="124"/>
                    <a:pt x="130" y="117"/>
                    <a:pt x="138" y="114"/>
                  </a:cubicBezTo>
                  <a:moveTo>
                    <a:pt x="69" y="167"/>
                  </a:moveTo>
                  <a:cubicBezTo>
                    <a:pt x="50" y="167"/>
                    <a:pt x="34" y="151"/>
                    <a:pt x="34" y="132"/>
                  </a:cubicBezTo>
                  <a:cubicBezTo>
                    <a:pt x="34" y="113"/>
                    <a:pt x="50" y="98"/>
                    <a:pt x="69" y="98"/>
                  </a:cubicBezTo>
                  <a:cubicBezTo>
                    <a:pt x="88" y="98"/>
                    <a:pt x="103" y="113"/>
                    <a:pt x="103" y="132"/>
                  </a:cubicBezTo>
                  <a:cubicBezTo>
                    <a:pt x="103" y="151"/>
                    <a:pt x="88" y="167"/>
                    <a:pt x="69" y="167"/>
                  </a:cubicBezTo>
                  <a:moveTo>
                    <a:pt x="187" y="40"/>
                  </a:moveTo>
                  <a:cubicBezTo>
                    <a:pt x="187" y="35"/>
                    <a:pt x="190" y="31"/>
                    <a:pt x="194" y="29"/>
                  </a:cubicBezTo>
                  <a:cubicBezTo>
                    <a:pt x="193" y="26"/>
                    <a:pt x="192" y="22"/>
                    <a:pt x="190" y="19"/>
                  </a:cubicBezTo>
                  <a:cubicBezTo>
                    <a:pt x="186" y="21"/>
                    <a:pt x="181" y="20"/>
                    <a:pt x="177" y="17"/>
                  </a:cubicBezTo>
                  <a:cubicBezTo>
                    <a:pt x="174" y="13"/>
                    <a:pt x="173" y="8"/>
                    <a:pt x="175" y="4"/>
                  </a:cubicBezTo>
                  <a:cubicBezTo>
                    <a:pt x="172" y="2"/>
                    <a:pt x="169" y="1"/>
                    <a:pt x="165" y="0"/>
                  </a:cubicBezTo>
                  <a:cubicBezTo>
                    <a:pt x="163" y="4"/>
                    <a:pt x="159" y="7"/>
                    <a:pt x="154" y="7"/>
                  </a:cubicBezTo>
                  <a:cubicBezTo>
                    <a:pt x="150" y="7"/>
                    <a:pt x="145" y="4"/>
                    <a:pt x="144" y="0"/>
                  </a:cubicBezTo>
                  <a:cubicBezTo>
                    <a:pt x="140" y="1"/>
                    <a:pt x="137" y="2"/>
                    <a:pt x="134" y="4"/>
                  </a:cubicBezTo>
                  <a:cubicBezTo>
                    <a:pt x="136" y="8"/>
                    <a:pt x="135" y="13"/>
                    <a:pt x="131" y="17"/>
                  </a:cubicBezTo>
                  <a:cubicBezTo>
                    <a:pt x="128" y="20"/>
                    <a:pt x="123" y="21"/>
                    <a:pt x="119" y="19"/>
                  </a:cubicBezTo>
                  <a:cubicBezTo>
                    <a:pt x="117" y="22"/>
                    <a:pt x="115" y="26"/>
                    <a:pt x="114" y="29"/>
                  </a:cubicBezTo>
                  <a:cubicBezTo>
                    <a:pt x="119" y="31"/>
                    <a:pt x="122" y="35"/>
                    <a:pt x="122" y="40"/>
                  </a:cubicBezTo>
                  <a:cubicBezTo>
                    <a:pt x="122" y="45"/>
                    <a:pt x="119" y="49"/>
                    <a:pt x="114" y="50"/>
                  </a:cubicBezTo>
                  <a:cubicBezTo>
                    <a:pt x="115" y="54"/>
                    <a:pt x="117" y="57"/>
                    <a:pt x="119" y="60"/>
                  </a:cubicBezTo>
                  <a:cubicBezTo>
                    <a:pt x="123" y="58"/>
                    <a:pt x="128" y="59"/>
                    <a:pt x="131" y="63"/>
                  </a:cubicBezTo>
                  <a:cubicBezTo>
                    <a:pt x="135" y="66"/>
                    <a:pt x="136" y="71"/>
                    <a:pt x="134" y="75"/>
                  </a:cubicBezTo>
                  <a:cubicBezTo>
                    <a:pt x="137" y="77"/>
                    <a:pt x="140" y="79"/>
                    <a:pt x="144" y="80"/>
                  </a:cubicBezTo>
                  <a:cubicBezTo>
                    <a:pt x="145" y="75"/>
                    <a:pt x="150" y="72"/>
                    <a:pt x="154" y="72"/>
                  </a:cubicBezTo>
                  <a:cubicBezTo>
                    <a:pt x="159" y="72"/>
                    <a:pt x="163" y="75"/>
                    <a:pt x="165" y="80"/>
                  </a:cubicBezTo>
                  <a:cubicBezTo>
                    <a:pt x="169" y="79"/>
                    <a:pt x="172" y="77"/>
                    <a:pt x="175" y="75"/>
                  </a:cubicBezTo>
                  <a:cubicBezTo>
                    <a:pt x="173" y="71"/>
                    <a:pt x="174" y="66"/>
                    <a:pt x="177" y="63"/>
                  </a:cubicBezTo>
                  <a:cubicBezTo>
                    <a:pt x="181" y="59"/>
                    <a:pt x="186" y="58"/>
                    <a:pt x="190" y="60"/>
                  </a:cubicBezTo>
                  <a:cubicBezTo>
                    <a:pt x="192" y="57"/>
                    <a:pt x="193" y="54"/>
                    <a:pt x="194" y="50"/>
                  </a:cubicBezTo>
                  <a:cubicBezTo>
                    <a:pt x="190" y="49"/>
                    <a:pt x="187" y="45"/>
                    <a:pt x="187" y="40"/>
                  </a:cubicBezTo>
                  <a:moveTo>
                    <a:pt x="154" y="57"/>
                  </a:moveTo>
                  <a:cubicBezTo>
                    <a:pt x="145" y="57"/>
                    <a:pt x="137" y="49"/>
                    <a:pt x="137" y="40"/>
                  </a:cubicBezTo>
                  <a:cubicBezTo>
                    <a:pt x="137" y="30"/>
                    <a:pt x="145" y="23"/>
                    <a:pt x="154" y="23"/>
                  </a:cubicBezTo>
                  <a:cubicBezTo>
                    <a:pt x="164" y="23"/>
                    <a:pt x="172" y="30"/>
                    <a:pt x="172" y="40"/>
                  </a:cubicBezTo>
                  <a:cubicBezTo>
                    <a:pt x="172" y="49"/>
                    <a:pt x="164" y="57"/>
                    <a:pt x="154" y="57"/>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3" name="Freeform 9"/>
            <p:cNvSpPr>
              <a:spLocks noEditPoints="1"/>
            </p:cNvSpPr>
            <p:nvPr/>
          </p:nvSpPr>
          <p:spPr bwMode="auto">
            <a:xfrm>
              <a:off x="6999354" y="2079200"/>
              <a:ext cx="243386" cy="169132"/>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4" name="Freeform 240"/>
            <p:cNvSpPr>
              <a:spLocks/>
            </p:cNvSpPr>
            <p:nvPr/>
          </p:nvSpPr>
          <p:spPr bwMode="auto">
            <a:xfrm>
              <a:off x="3614570" y="2127901"/>
              <a:ext cx="161241" cy="153596"/>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5" name="Freeform 41"/>
            <p:cNvSpPr>
              <a:spLocks noEditPoints="1"/>
            </p:cNvSpPr>
            <p:nvPr/>
          </p:nvSpPr>
          <p:spPr bwMode="auto">
            <a:xfrm>
              <a:off x="5122181" y="2413741"/>
              <a:ext cx="246250" cy="246250"/>
            </a:xfrm>
            <a:custGeom>
              <a:avLst/>
              <a:gdLst>
                <a:gd name="T0" fmla="*/ 193 w 198"/>
                <a:gd name="T1" fmla="*/ 19 h 198"/>
                <a:gd name="T2" fmla="*/ 185 w 198"/>
                <a:gd name="T3" fmla="*/ 17 h 198"/>
                <a:gd name="T4" fmla="*/ 190 w 198"/>
                <a:gd name="T5" fmla="*/ 21 h 198"/>
                <a:gd name="T6" fmla="*/ 177 w 198"/>
                <a:gd name="T7" fmla="*/ 25 h 198"/>
                <a:gd name="T8" fmla="*/ 182 w 198"/>
                <a:gd name="T9" fmla="*/ 29 h 198"/>
                <a:gd name="T10" fmla="*/ 169 w 198"/>
                <a:gd name="T11" fmla="*/ 32 h 198"/>
                <a:gd name="T12" fmla="*/ 98 w 198"/>
                <a:gd name="T13" fmla="*/ 104 h 198"/>
                <a:gd name="T14" fmla="*/ 94 w 198"/>
                <a:gd name="T15" fmla="*/ 100 h 198"/>
                <a:gd name="T16" fmla="*/ 165 w 198"/>
                <a:gd name="T17" fmla="*/ 29 h 198"/>
                <a:gd name="T18" fmla="*/ 168 w 198"/>
                <a:gd name="T19" fmla="*/ 15 h 198"/>
                <a:gd name="T20" fmla="*/ 173 w 198"/>
                <a:gd name="T21" fmla="*/ 21 h 198"/>
                <a:gd name="T22" fmla="*/ 176 w 198"/>
                <a:gd name="T23" fmla="*/ 7 h 198"/>
                <a:gd name="T24" fmla="*/ 181 w 198"/>
                <a:gd name="T25" fmla="*/ 14 h 198"/>
                <a:gd name="T26" fmla="*/ 179 w 198"/>
                <a:gd name="T27" fmla="*/ 5 h 198"/>
                <a:gd name="T28" fmla="*/ 187 w 198"/>
                <a:gd name="T29" fmla="*/ 8 h 198"/>
                <a:gd name="T30" fmla="*/ 193 w 198"/>
                <a:gd name="T31" fmla="*/ 9 h 198"/>
                <a:gd name="T32" fmla="*/ 198 w 198"/>
                <a:gd name="T33" fmla="*/ 13 h 198"/>
                <a:gd name="T34" fmla="*/ 105 w 198"/>
                <a:gd name="T35" fmla="*/ 81 h 198"/>
                <a:gd name="T36" fmla="*/ 72 w 198"/>
                <a:gd name="T37" fmla="*/ 103 h 198"/>
                <a:gd name="T38" fmla="*/ 119 w 198"/>
                <a:gd name="T39" fmla="*/ 103 h 198"/>
                <a:gd name="T40" fmla="*/ 102 w 198"/>
                <a:gd name="T41" fmla="*/ 108 h 198"/>
                <a:gd name="T42" fmla="*/ 96 w 198"/>
                <a:gd name="T43" fmla="*/ 110 h 198"/>
                <a:gd name="T44" fmla="*/ 88 w 198"/>
                <a:gd name="T45" fmla="*/ 103 h 198"/>
                <a:gd name="T46" fmla="*/ 90 w 198"/>
                <a:gd name="T47" fmla="*/ 96 h 198"/>
                <a:gd name="T48" fmla="*/ 95 w 198"/>
                <a:gd name="T49" fmla="*/ 44 h 198"/>
                <a:gd name="T50" fmla="*/ 95 w 198"/>
                <a:gd name="T51" fmla="*/ 162 h 198"/>
                <a:gd name="T52" fmla="*/ 143 w 198"/>
                <a:gd name="T53" fmla="*/ 68 h 198"/>
                <a:gd name="T54" fmla="*/ 139 w 198"/>
                <a:gd name="T55" fmla="*/ 103 h 198"/>
                <a:gd name="T56" fmla="*/ 52 w 198"/>
                <a:gd name="T57" fmla="*/ 103 h 198"/>
                <a:gd name="T58" fmla="*/ 119 w 198"/>
                <a:gd name="T59" fmla="*/ 67 h 198"/>
                <a:gd name="T60" fmla="*/ 157 w 198"/>
                <a:gd name="T61" fmla="*/ 54 h 198"/>
                <a:gd name="T62" fmla="*/ 95 w 198"/>
                <a:gd name="T63" fmla="*/ 182 h 198"/>
                <a:gd name="T64" fmla="*/ 95 w 198"/>
                <a:gd name="T65" fmla="*/ 24 h 198"/>
                <a:gd name="T66" fmla="*/ 156 w 198"/>
                <a:gd name="T67" fmla="*/ 30 h 198"/>
                <a:gd name="T68" fmla="*/ 0 w 198"/>
                <a:gd name="T69" fmla="*/ 103 h 198"/>
                <a:gd name="T70" fmla="*/ 190 w 198"/>
                <a:gd name="T71" fmla="*/ 103 h 198"/>
                <a:gd name="T72" fmla="*/ 157 w 198"/>
                <a:gd name="T73" fmla="*/ 5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8" h="198">
                  <a:moveTo>
                    <a:pt x="198" y="13"/>
                  </a:moveTo>
                  <a:cubicBezTo>
                    <a:pt x="193" y="19"/>
                    <a:pt x="193" y="19"/>
                    <a:pt x="193" y="19"/>
                  </a:cubicBezTo>
                  <a:cubicBezTo>
                    <a:pt x="185" y="17"/>
                    <a:pt x="185" y="17"/>
                    <a:pt x="185" y="17"/>
                  </a:cubicBezTo>
                  <a:cubicBezTo>
                    <a:pt x="185" y="17"/>
                    <a:pt x="185" y="17"/>
                    <a:pt x="185" y="17"/>
                  </a:cubicBezTo>
                  <a:cubicBezTo>
                    <a:pt x="183" y="19"/>
                    <a:pt x="183" y="19"/>
                    <a:pt x="183" y="19"/>
                  </a:cubicBezTo>
                  <a:cubicBezTo>
                    <a:pt x="190" y="21"/>
                    <a:pt x="190" y="21"/>
                    <a:pt x="190" y="21"/>
                  </a:cubicBezTo>
                  <a:cubicBezTo>
                    <a:pt x="185" y="27"/>
                    <a:pt x="185" y="27"/>
                    <a:pt x="185" y="27"/>
                  </a:cubicBezTo>
                  <a:cubicBezTo>
                    <a:pt x="177" y="25"/>
                    <a:pt x="177" y="25"/>
                    <a:pt x="177" y="25"/>
                  </a:cubicBezTo>
                  <a:cubicBezTo>
                    <a:pt x="175" y="27"/>
                    <a:pt x="175" y="27"/>
                    <a:pt x="175" y="27"/>
                  </a:cubicBezTo>
                  <a:cubicBezTo>
                    <a:pt x="182" y="29"/>
                    <a:pt x="182" y="29"/>
                    <a:pt x="182" y="29"/>
                  </a:cubicBezTo>
                  <a:cubicBezTo>
                    <a:pt x="177" y="35"/>
                    <a:pt x="177" y="35"/>
                    <a:pt x="177" y="35"/>
                  </a:cubicBezTo>
                  <a:cubicBezTo>
                    <a:pt x="169" y="32"/>
                    <a:pt x="169" y="32"/>
                    <a:pt x="169" y="32"/>
                  </a:cubicBezTo>
                  <a:cubicBezTo>
                    <a:pt x="107" y="95"/>
                    <a:pt x="107" y="95"/>
                    <a:pt x="107" y="95"/>
                  </a:cubicBezTo>
                  <a:cubicBezTo>
                    <a:pt x="98" y="104"/>
                    <a:pt x="98" y="104"/>
                    <a:pt x="98" y="104"/>
                  </a:cubicBezTo>
                  <a:cubicBezTo>
                    <a:pt x="97" y="105"/>
                    <a:pt x="95" y="105"/>
                    <a:pt x="94" y="104"/>
                  </a:cubicBezTo>
                  <a:cubicBezTo>
                    <a:pt x="93" y="103"/>
                    <a:pt x="93" y="101"/>
                    <a:pt x="94" y="100"/>
                  </a:cubicBezTo>
                  <a:cubicBezTo>
                    <a:pt x="103" y="91"/>
                    <a:pt x="103" y="91"/>
                    <a:pt x="103" y="91"/>
                  </a:cubicBezTo>
                  <a:cubicBezTo>
                    <a:pt x="165" y="29"/>
                    <a:pt x="165" y="29"/>
                    <a:pt x="165" y="29"/>
                  </a:cubicBezTo>
                  <a:cubicBezTo>
                    <a:pt x="163" y="21"/>
                    <a:pt x="163" y="21"/>
                    <a:pt x="163" y="21"/>
                  </a:cubicBezTo>
                  <a:cubicBezTo>
                    <a:pt x="168" y="15"/>
                    <a:pt x="168" y="15"/>
                    <a:pt x="168" y="15"/>
                  </a:cubicBezTo>
                  <a:cubicBezTo>
                    <a:pt x="171" y="24"/>
                    <a:pt x="171" y="24"/>
                    <a:pt x="171" y="24"/>
                  </a:cubicBezTo>
                  <a:cubicBezTo>
                    <a:pt x="173" y="21"/>
                    <a:pt x="173" y="21"/>
                    <a:pt x="173" y="21"/>
                  </a:cubicBezTo>
                  <a:cubicBezTo>
                    <a:pt x="171" y="13"/>
                    <a:pt x="171" y="13"/>
                    <a:pt x="171" y="13"/>
                  </a:cubicBezTo>
                  <a:cubicBezTo>
                    <a:pt x="176" y="7"/>
                    <a:pt x="176" y="7"/>
                    <a:pt x="176" y="7"/>
                  </a:cubicBezTo>
                  <a:cubicBezTo>
                    <a:pt x="179" y="16"/>
                    <a:pt x="179" y="16"/>
                    <a:pt x="179" y="16"/>
                  </a:cubicBezTo>
                  <a:cubicBezTo>
                    <a:pt x="181" y="14"/>
                    <a:pt x="181" y="14"/>
                    <a:pt x="181" y="14"/>
                  </a:cubicBezTo>
                  <a:cubicBezTo>
                    <a:pt x="181" y="13"/>
                    <a:pt x="181" y="13"/>
                    <a:pt x="181" y="13"/>
                  </a:cubicBezTo>
                  <a:cubicBezTo>
                    <a:pt x="179" y="5"/>
                    <a:pt x="179" y="5"/>
                    <a:pt x="179" y="5"/>
                  </a:cubicBezTo>
                  <a:cubicBezTo>
                    <a:pt x="184" y="0"/>
                    <a:pt x="184" y="0"/>
                    <a:pt x="184" y="0"/>
                  </a:cubicBezTo>
                  <a:cubicBezTo>
                    <a:pt x="187" y="8"/>
                    <a:pt x="187" y="8"/>
                    <a:pt x="187" y="8"/>
                  </a:cubicBezTo>
                  <a:cubicBezTo>
                    <a:pt x="189" y="5"/>
                    <a:pt x="189" y="5"/>
                    <a:pt x="189" y="5"/>
                  </a:cubicBezTo>
                  <a:cubicBezTo>
                    <a:pt x="193" y="9"/>
                    <a:pt x="193" y="9"/>
                    <a:pt x="193" y="9"/>
                  </a:cubicBezTo>
                  <a:cubicBezTo>
                    <a:pt x="191" y="11"/>
                    <a:pt x="191" y="11"/>
                    <a:pt x="191" y="11"/>
                  </a:cubicBezTo>
                  <a:lnTo>
                    <a:pt x="198" y="13"/>
                  </a:lnTo>
                  <a:close/>
                  <a:moveTo>
                    <a:pt x="90" y="96"/>
                  </a:moveTo>
                  <a:cubicBezTo>
                    <a:pt x="105" y="81"/>
                    <a:pt x="105" y="81"/>
                    <a:pt x="105" y="81"/>
                  </a:cubicBezTo>
                  <a:cubicBezTo>
                    <a:pt x="102" y="80"/>
                    <a:pt x="99" y="79"/>
                    <a:pt x="95" y="79"/>
                  </a:cubicBezTo>
                  <a:cubicBezTo>
                    <a:pt x="82" y="79"/>
                    <a:pt x="72" y="90"/>
                    <a:pt x="72" y="103"/>
                  </a:cubicBezTo>
                  <a:cubicBezTo>
                    <a:pt x="72" y="116"/>
                    <a:pt x="82" y="127"/>
                    <a:pt x="95" y="127"/>
                  </a:cubicBezTo>
                  <a:cubicBezTo>
                    <a:pt x="108" y="127"/>
                    <a:pt x="119" y="116"/>
                    <a:pt x="119" y="103"/>
                  </a:cubicBezTo>
                  <a:cubicBezTo>
                    <a:pt x="119" y="99"/>
                    <a:pt x="118" y="96"/>
                    <a:pt x="117" y="93"/>
                  </a:cubicBezTo>
                  <a:cubicBezTo>
                    <a:pt x="102" y="108"/>
                    <a:pt x="102" y="108"/>
                    <a:pt x="102" y="108"/>
                  </a:cubicBezTo>
                  <a:cubicBezTo>
                    <a:pt x="101" y="110"/>
                    <a:pt x="99" y="111"/>
                    <a:pt x="96" y="111"/>
                  </a:cubicBezTo>
                  <a:cubicBezTo>
                    <a:pt x="96" y="111"/>
                    <a:pt x="96" y="110"/>
                    <a:pt x="96" y="110"/>
                  </a:cubicBezTo>
                  <a:cubicBezTo>
                    <a:pt x="96" y="111"/>
                    <a:pt x="96" y="111"/>
                    <a:pt x="95" y="111"/>
                  </a:cubicBezTo>
                  <a:cubicBezTo>
                    <a:pt x="91" y="111"/>
                    <a:pt x="88" y="107"/>
                    <a:pt x="88" y="103"/>
                  </a:cubicBezTo>
                  <a:cubicBezTo>
                    <a:pt x="88" y="103"/>
                    <a:pt x="88" y="103"/>
                    <a:pt x="88" y="103"/>
                  </a:cubicBezTo>
                  <a:cubicBezTo>
                    <a:pt x="88" y="100"/>
                    <a:pt x="88" y="98"/>
                    <a:pt x="90" y="96"/>
                  </a:cubicBezTo>
                  <a:close/>
                  <a:moveTo>
                    <a:pt x="131" y="55"/>
                  </a:moveTo>
                  <a:cubicBezTo>
                    <a:pt x="121" y="48"/>
                    <a:pt x="109" y="44"/>
                    <a:pt x="95" y="44"/>
                  </a:cubicBezTo>
                  <a:cubicBezTo>
                    <a:pt x="63" y="44"/>
                    <a:pt x="36" y="70"/>
                    <a:pt x="36" y="103"/>
                  </a:cubicBezTo>
                  <a:cubicBezTo>
                    <a:pt x="36" y="136"/>
                    <a:pt x="63" y="162"/>
                    <a:pt x="95" y="162"/>
                  </a:cubicBezTo>
                  <a:cubicBezTo>
                    <a:pt x="128" y="162"/>
                    <a:pt x="155" y="136"/>
                    <a:pt x="155" y="103"/>
                  </a:cubicBezTo>
                  <a:cubicBezTo>
                    <a:pt x="155" y="90"/>
                    <a:pt x="150" y="77"/>
                    <a:pt x="143" y="68"/>
                  </a:cubicBezTo>
                  <a:cubicBezTo>
                    <a:pt x="131" y="79"/>
                    <a:pt x="131" y="79"/>
                    <a:pt x="131" y="79"/>
                  </a:cubicBezTo>
                  <a:cubicBezTo>
                    <a:pt x="136" y="86"/>
                    <a:pt x="139" y="94"/>
                    <a:pt x="139" y="103"/>
                  </a:cubicBezTo>
                  <a:cubicBezTo>
                    <a:pt x="139" y="127"/>
                    <a:pt x="119" y="146"/>
                    <a:pt x="95" y="146"/>
                  </a:cubicBezTo>
                  <a:cubicBezTo>
                    <a:pt x="71" y="146"/>
                    <a:pt x="52" y="127"/>
                    <a:pt x="52" y="103"/>
                  </a:cubicBezTo>
                  <a:cubicBezTo>
                    <a:pt x="52" y="79"/>
                    <a:pt x="71" y="60"/>
                    <a:pt x="95" y="60"/>
                  </a:cubicBezTo>
                  <a:cubicBezTo>
                    <a:pt x="104" y="60"/>
                    <a:pt x="112" y="62"/>
                    <a:pt x="119" y="67"/>
                  </a:cubicBezTo>
                  <a:lnTo>
                    <a:pt x="131" y="55"/>
                  </a:lnTo>
                  <a:close/>
                  <a:moveTo>
                    <a:pt x="157" y="54"/>
                  </a:moveTo>
                  <a:cubicBezTo>
                    <a:pt x="168" y="67"/>
                    <a:pt x="174" y="84"/>
                    <a:pt x="174" y="103"/>
                  </a:cubicBezTo>
                  <a:cubicBezTo>
                    <a:pt x="174" y="146"/>
                    <a:pt x="139" y="182"/>
                    <a:pt x="95" y="182"/>
                  </a:cubicBezTo>
                  <a:cubicBezTo>
                    <a:pt x="52" y="182"/>
                    <a:pt x="16" y="146"/>
                    <a:pt x="16" y="103"/>
                  </a:cubicBezTo>
                  <a:cubicBezTo>
                    <a:pt x="16" y="59"/>
                    <a:pt x="52" y="24"/>
                    <a:pt x="95" y="24"/>
                  </a:cubicBezTo>
                  <a:cubicBezTo>
                    <a:pt x="114" y="24"/>
                    <a:pt x="131" y="30"/>
                    <a:pt x="145" y="41"/>
                  </a:cubicBezTo>
                  <a:cubicBezTo>
                    <a:pt x="156" y="30"/>
                    <a:pt x="156" y="30"/>
                    <a:pt x="156" y="30"/>
                  </a:cubicBezTo>
                  <a:cubicBezTo>
                    <a:pt x="140" y="16"/>
                    <a:pt x="118" y="8"/>
                    <a:pt x="95" y="8"/>
                  </a:cubicBezTo>
                  <a:cubicBezTo>
                    <a:pt x="43" y="8"/>
                    <a:pt x="0" y="50"/>
                    <a:pt x="0" y="103"/>
                  </a:cubicBezTo>
                  <a:cubicBezTo>
                    <a:pt x="0" y="155"/>
                    <a:pt x="43" y="198"/>
                    <a:pt x="95" y="198"/>
                  </a:cubicBezTo>
                  <a:cubicBezTo>
                    <a:pt x="148" y="198"/>
                    <a:pt x="190" y="155"/>
                    <a:pt x="190" y="103"/>
                  </a:cubicBezTo>
                  <a:cubicBezTo>
                    <a:pt x="190" y="80"/>
                    <a:pt x="182" y="59"/>
                    <a:pt x="168" y="42"/>
                  </a:cubicBezTo>
                  <a:lnTo>
                    <a:pt x="157" y="54"/>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6" name="Freeform 78"/>
            <p:cNvSpPr>
              <a:spLocks noEditPoints="1"/>
            </p:cNvSpPr>
            <p:nvPr/>
          </p:nvSpPr>
          <p:spPr bwMode="auto">
            <a:xfrm>
              <a:off x="6195608" y="2434052"/>
              <a:ext cx="226031" cy="189604"/>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7" name="Freeform 10"/>
            <p:cNvSpPr>
              <a:spLocks noEditPoints="1"/>
            </p:cNvSpPr>
            <p:nvPr/>
          </p:nvSpPr>
          <p:spPr bwMode="auto">
            <a:xfrm>
              <a:off x="5392176" y="2562499"/>
              <a:ext cx="239341" cy="182641"/>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8" name="Freeform 18"/>
            <p:cNvSpPr>
              <a:spLocks noEditPoints="1"/>
            </p:cNvSpPr>
            <p:nvPr/>
          </p:nvSpPr>
          <p:spPr bwMode="auto">
            <a:xfrm>
              <a:off x="5406943" y="2278462"/>
              <a:ext cx="159815" cy="247213"/>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9" name="Freeform 22"/>
            <p:cNvSpPr>
              <a:spLocks noEditPoints="1"/>
            </p:cNvSpPr>
            <p:nvPr/>
          </p:nvSpPr>
          <p:spPr bwMode="auto">
            <a:xfrm>
              <a:off x="6749577" y="1581849"/>
              <a:ext cx="254869" cy="242521"/>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0" name="Freeform 78"/>
            <p:cNvSpPr>
              <a:spLocks noEditPoints="1"/>
            </p:cNvSpPr>
            <p:nvPr/>
          </p:nvSpPr>
          <p:spPr bwMode="auto">
            <a:xfrm>
              <a:off x="7617938" y="1883103"/>
              <a:ext cx="149177" cy="125136"/>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1" name="Freeform 20"/>
            <p:cNvSpPr>
              <a:spLocks noEditPoints="1"/>
            </p:cNvSpPr>
            <p:nvPr/>
          </p:nvSpPr>
          <p:spPr bwMode="auto">
            <a:xfrm>
              <a:off x="7388641" y="1897099"/>
              <a:ext cx="204702" cy="206506"/>
            </a:xfrm>
            <a:custGeom>
              <a:avLst/>
              <a:gdLst>
                <a:gd name="T0" fmla="*/ 188 w 192"/>
                <a:gd name="T1" fmla="*/ 15 h 193"/>
                <a:gd name="T2" fmla="*/ 177 w 192"/>
                <a:gd name="T3" fmla="*/ 5 h 193"/>
                <a:gd name="T4" fmla="*/ 161 w 192"/>
                <a:gd name="T5" fmla="*/ 5 h 193"/>
                <a:gd name="T6" fmla="*/ 146 w 192"/>
                <a:gd name="T7" fmla="*/ 20 h 193"/>
                <a:gd name="T8" fmla="*/ 123 w 192"/>
                <a:gd name="T9" fmla="*/ 25 h 193"/>
                <a:gd name="T10" fmla="*/ 121 w 192"/>
                <a:gd name="T11" fmla="*/ 28 h 193"/>
                <a:gd name="T12" fmla="*/ 112 w 192"/>
                <a:gd name="T13" fmla="*/ 25 h 193"/>
                <a:gd name="T14" fmla="*/ 96 w 192"/>
                <a:gd name="T15" fmla="*/ 32 h 193"/>
                <a:gd name="T16" fmla="*/ 42 w 192"/>
                <a:gd name="T17" fmla="*/ 87 h 193"/>
                <a:gd name="T18" fmla="*/ 41 w 192"/>
                <a:gd name="T19" fmla="*/ 90 h 193"/>
                <a:gd name="T20" fmla="*/ 42 w 192"/>
                <a:gd name="T21" fmla="*/ 91 h 193"/>
                <a:gd name="T22" fmla="*/ 44 w 192"/>
                <a:gd name="T23" fmla="*/ 92 h 193"/>
                <a:gd name="T24" fmla="*/ 60 w 192"/>
                <a:gd name="T25" fmla="*/ 84 h 193"/>
                <a:gd name="T26" fmla="*/ 59 w 192"/>
                <a:gd name="T27" fmla="*/ 78 h 193"/>
                <a:gd name="T28" fmla="*/ 101 w 192"/>
                <a:gd name="T29" fmla="*/ 37 h 193"/>
                <a:gd name="T30" fmla="*/ 112 w 192"/>
                <a:gd name="T31" fmla="*/ 31 h 193"/>
                <a:gd name="T32" fmla="*/ 117 w 192"/>
                <a:gd name="T33" fmla="*/ 32 h 193"/>
                <a:gd name="T34" fmla="*/ 94 w 192"/>
                <a:gd name="T35" fmla="*/ 55 h 193"/>
                <a:gd name="T36" fmla="*/ 94 w 192"/>
                <a:gd name="T37" fmla="*/ 55 h 193"/>
                <a:gd name="T38" fmla="*/ 37 w 192"/>
                <a:gd name="T39" fmla="*/ 112 h 193"/>
                <a:gd name="T40" fmla="*/ 33 w 192"/>
                <a:gd name="T41" fmla="*/ 116 h 193"/>
                <a:gd name="T42" fmla="*/ 4 w 192"/>
                <a:gd name="T43" fmla="*/ 174 h 193"/>
                <a:gd name="T44" fmla="*/ 5 w 192"/>
                <a:gd name="T45" fmla="*/ 176 h 193"/>
                <a:gd name="T46" fmla="*/ 1 w 192"/>
                <a:gd name="T47" fmla="*/ 186 h 193"/>
                <a:gd name="T48" fmla="*/ 7 w 192"/>
                <a:gd name="T49" fmla="*/ 191 h 193"/>
                <a:gd name="T50" fmla="*/ 17 w 192"/>
                <a:gd name="T51" fmla="*/ 188 h 193"/>
                <a:gd name="T52" fmla="*/ 19 w 192"/>
                <a:gd name="T53" fmla="*/ 189 h 193"/>
                <a:gd name="T54" fmla="*/ 76 w 192"/>
                <a:gd name="T55" fmla="*/ 160 h 193"/>
                <a:gd name="T56" fmla="*/ 80 w 192"/>
                <a:gd name="T57" fmla="*/ 156 h 193"/>
                <a:gd name="T58" fmla="*/ 125 w 192"/>
                <a:gd name="T59" fmla="*/ 112 h 193"/>
                <a:gd name="T60" fmla="*/ 141 w 192"/>
                <a:gd name="T61" fmla="*/ 96 h 193"/>
                <a:gd name="T62" fmla="*/ 167 w 192"/>
                <a:gd name="T63" fmla="*/ 69 h 193"/>
                <a:gd name="T64" fmla="*/ 173 w 192"/>
                <a:gd name="T65" fmla="*/ 47 h 193"/>
                <a:gd name="T66" fmla="*/ 188 w 192"/>
                <a:gd name="T67" fmla="*/ 31 h 193"/>
                <a:gd name="T68" fmla="*/ 188 w 192"/>
                <a:gd name="T69" fmla="*/ 15 h 193"/>
                <a:gd name="T70" fmla="*/ 21 w 192"/>
                <a:gd name="T71" fmla="*/ 180 h 193"/>
                <a:gd name="T72" fmla="*/ 13 w 192"/>
                <a:gd name="T73" fmla="*/ 172 h 193"/>
                <a:gd name="T74" fmla="*/ 38 w 192"/>
                <a:gd name="T75" fmla="*/ 122 h 193"/>
                <a:gd name="T76" fmla="*/ 71 w 192"/>
                <a:gd name="T77" fmla="*/ 155 h 193"/>
                <a:gd name="T78" fmla="*/ 21 w 192"/>
                <a:gd name="T79" fmla="*/ 180 h 193"/>
                <a:gd name="T80" fmla="*/ 162 w 192"/>
                <a:gd name="T81" fmla="*/ 64 h 193"/>
                <a:gd name="T82" fmla="*/ 133 w 192"/>
                <a:gd name="T83" fmla="*/ 92 h 193"/>
                <a:gd name="T84" fmla="*/ 84 w 192"/>
                <a:gd name="T85" fmla="*/ 141 h 193"/>
                <a:gd name="T86" fmla="*/ 52 w 192"/>
                <a:gd name="T87" fmla="*/ 108 h 193"/>
                <a:gd name="T88" fmla="*/ 129 w 192"/>
                <a:gd name="T89" fmla="*/ 31 h 193"/>
                <a:gd name="T90" fmla="*/ 142 w 192"/>
                <a:gd name="T91" fmla="*/ 27 h 193"/>
                <a:gd name="T92" fmla="*/ 166 w 192"/>
                <a:gd name="T93" fmla="*/ 51 h 193"/>
                <a:gd name="T94" fmla="*/ 162 w 192"/>
                <a:gd name="T95" fmla="*/ 64 h 193"/>
                <a:gd name="T96" fmla="*/ 182 w 192"/>
                <a:gd name="T97" fmla="*/ 26 h 193"/>
                <a:gd name="T98" fmla="*/ 167 w 192"/>
                <a:gd name="T99" fmla="*/ 41 h 193"/>
                <a:gd name="T100" fmla="*/ 152 w 192"/>
                <a:gd name="T101" fmla="*/ 26 h 193"/>
                <a:gd name="T102" fmla="*/ 167 w 192"/>
                <a:gd name="T103" fmla="*/ 11 h 193"/>
                <a:gd name="T104" fmla="*/ 172 w 192"/>
                <a:gd name="T105" fmla="*/ 11 h 193"/>
                <a:gd name="T106" fmla="*/ 182 w 192"/>
                <a:gd name="T107" fmla="*/ 21 h 193"/>
                <a:gd name="T108" fmla="*/ 182 w 192"/>
                <a:gd name="T109" fmla="*/ 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2" h="193">
                  <a:moveTo>
                    <a:pt x="188" y="15"/>
                  </a:moveTo>
                  <a:cubicBezTo>
                    <a:pt x="177" y="5"/>
                    <a:pt x="177" y="5"/>
                    <a:pt x="177" y="5"/>
                  </a:cubicBezTo>
                  <a:cubicBezTo>
                    <a:pt x="173" y="0"/>
                    <a:pt x="166" y="0"/>
                    <a:pt x="161" y="5"/>
                  </a:cubicBezTo>
                  <a:cubicBezTo>
                    <a:pt x="146" y="20"/>
                    <a:pt x="146" y="20"/>
                    <a:pt x="146" y="20"/>
                  </a:cubicBezTo>
                  <a:cubicBezTo>
                    <a:pt x="140" y="16"/>
                    <a:pt x="128" y="20"/>
                    <a:pt x="123" y="25"/>
                  </a:cubicBezTo>
                  <a:cubicBezTo>
                    <a:pt x="121" y="28"/>
                    <a:pt x="121" y="28"/>
                    <a:pt x="121" y="28"/>
                  </a:cubicBezTo>
                  <a:cubicBezTo>
                    <a:pt x="119" y="26"/>
                    <a:pt x="116" y="25"/>
                    <a:pt x="112" y="25"/>
                  </a:cubicBezTo>
                  <a:cubicBezTo>
                    <a:pt x="107" y="25"/>
                    <a:pt x="101" y="27"/>
                    <a:pt x="96" y="32"/>
                  </a:cubicBezTo>
                  <a:cubicBezTo>
                    <a:pt x="42" y="87"/>
                    <a:pt x="42" y="87"/>
                    <a:pt x="42" y="87"/>
                  </a:cubicBezTo>
                  <a:cubicBezTo>
                    <a:pt x="41" y="88"/>
                    <a:pt x="41" y="89"/>
                    <a:pt x="41" y="90"/>
                  </a:cubicBezTo>
                  <a:cubicBezTo>
                    <a:pt x="41" y="90"/>
                    <a:pt x="42" y="91"/>
                    <a:pt x="42" y="91"/>
                  </a:cubicBezTo>
                  <a:cubicBezTo>
                    <a:pt x="43" y="92"/>
                    <a:pt x="43" y="92"/>
                    <a:pt x="44" y="92"/>
                  </a:cubicBezTo>
                  <a:cubicBezTo>
                    <a:pt x="49" y="92"/>
                    <a:pt x="60" y="91"/>
                    <a:pt x="60" y="84"/>
                  </a:cubicBezTo>
                  <a:cubicBezTo>
                    <a:pt x="60" y="82"/>
                    <a:pt x="60" y="79"/>
                    <a:pt x="59" y="78"/>
                  </a:cubicBezTo>
                  <a:cubicBezTo>
                    <a:pt x="101" y="37"/>
                    <a:pt x="101" y="37"/>
                    <a:pt x="101" y="37"/>
                  </a:cubicBezTo>
                  <a:cubicBezTo>
                    <a:pt x="104" y="33"/>
                    <a:pt x="108" y="31"/>
                    <a:pt x="112" y="31"/>
                  </a:cubicBezTo>
                  <a:cubicBezTo>
                    <a:pt x="114" y="31"/>
                    <a:pt x="115" y="32"/>
                    <a:pt x="117" y="32"/>
                  </a:cubicBezTo>
                  <a:cubicBezTo>
                    <a:pt x="94" y="55"/>
                    <a:pt x="94" y="55"/>
                    <a:pt x="94" y="55"/>
                  </a:cubicBezTo>
                  <a:cubicBezTo>
                    <a:pt x="94" y="55"/>
                    <a:pt x="94" y="55"/>
                    <a:pt x="94" y="55"/>
                  </a:cubicBezTo>
                  <a:cubicBezTo>
                    <a:pt x="37" y="112"/>
                    <a:pt x="37" y="112"/>
                    <a:pt x="37" y="112"/>
                  </a:cubicBezTo>
                  <a:cubicBezTo>
                    <a:pt x="33" y="116"/>
                    <a:pt x="33" y="116"/>
                    <a:pt x="33" y="116"/>
                  </a:cubicBezTo>
                  <a:cubicBezTo>
                    <a:pt x="14" y="134"/>
                    <a:pt x="4" y="174"/>
                    <a:pt x="4" y="174"/>
                  </a:cubicBezTo>
                  <a:cubicBezTo>
                    <a:pt x="5" y="176"/>
                    <a:pt x="5" y="176"/>
                    <a:pt x="5" y="176"/>
                  </a:cubicBezTo>
                  <a:cubicBezTo>
                    <a:pt x="1" y="186"/>
                    <a:pt x="1" y="186"/>
                    <a:pt x="1" y="186"/>
                  </a:cubicBezTo>
                  <a:cubicBezTo>
                    <a:pt x="0" y="191"/>
                    <a:pt x="2" y="193"/>
                    <a:pt x="7" y="191"/>
                  </a:cubicBezTo>
                  <a:cubicBezTo>
                    <a:pt x="17" y="188"/>
                    <a:pt x="17" y="188"/>
                    <a:pt x="17" y="188"/>
                  </a:cubicBezTo>
                  <a:cubicBezTo>
                    <a:pt x="19" y="189"/>
                    <a:pt x="19" y="189"/>
                    <a:pt x="19" y="189"/>
                  </a:cubicBezTo>
                  <a:cubicBezTo>
                    <a:pt x="19" y="189"/>
                    <a:pt x="58" y="178"/>
                    <a:pt x="76" y="160"/>
                  </a:cubicBezTo>
                  <a:cubicBezTo>
                    <a:pt x="80" y="156"/>
                    <a:pt x="80" y="156"/>
                    <a:pt x="80" y="156"/>
                  </a:cubicBezTo>
                  <a:cubicBezTo>
                    <a:pt x="125" y="112"/>
                    <a:pt x="125" y="112"/>
                    <a:pt x="125" y="112"/>
                  </a:cubicBezTo>
                  <a:cubicBezTo>
                    <a:pt x="141" y="96"/>
                    <a:pt x="141" y="96"/>
                    <a:pt x="141" y="96"/>
                  </a:cubicBezTo>
                  <a:cubicBezTo>
                    <a:pt x="167" y="69"/>
                    <a:pt x="167" y="69"/>
                    <a:pt x="167" y="69"/>
                  </a:cubicBezTo>
                  <a:cubicBezTo>
                    <a:pt x="172" y="64"/>
                    <a:pt x="176" y="53"/>
                    <a:pt x="173" y="47"/>
                  </a:cubicBezTo>
                  <a:cubicBezTo>
                    <a:pt x="188" y="31"/>
                    <a:pt x="188" y="31"/>
                    <a:pt x="188" y="31"/>
                  </a:cubicBezTo>
                  <a:cubicBezTo>
                    <a:pt x="192" y="27"/>
                    <a:pt x="192" y="20"/>
                    <a:pt x="188" y="15"/>
                  </a:cubicBezTo>
                  <a:close/>
                  <a:moveTo>
                    <a:pt x="21" y="180"/>
                  </a:moveTo>
                  <a:cubicBezTo>
                    <a:pt x="13" y="172"/>
                    <a:pt x="13" y="172"/>
                    <a:pt x="13" y="172"/>
                  </a:cubicBezTo>
                  <a:cubicBezTo>
                    <a:pt x="16" y="162"/>
                    <a:pt x="25" y="135"/>
                    <a:pt x="38" y="122"/>
                  </a:cubicBezTo>
                  <a:cubicBezTo>
                    <a:pt x="71" y="155"/>
                    <a:pt x="71" y="155"/>
                    <a:pt x="71" y="155"/>
                  </a:cubicBezTo>
                  <a:cubicBezTo>
                    <a:pt x="58" y="168"/>
                    <a:pt x="31" y="177"/>
                    <a:pt x="21" y="180"/>
                  </a:cubicBezTo>
                  <a:close/>
                  <a:moveTo>
                    <a:pt x="162" y="64"/>
                  </a:moveTo>
                  <a:cubicBezTo>
                    <a:pt x="133" y="92"/>
                    <a:pt x="133" y="92"/>
                    <a:pt x="133" y="92"/>
                  </a:cubicBezTo>
                  <a:cubicBezTo>
                    <a:pt x="84" y="141"/>
                    <a:pt x="84" y="141"/>
                    <a:pt x="84" y="141"/>
                  </a:cubicBezTo>
                  <a:cubicBezTo>
                    <a:pt x="52" y="108"/>
                    <a:pt x="52" y="108"/>
                    <a:pt x="52" y="108"/>
                  </a:cubicBezTo>
                  <a:cubicBezTo>
                    <a:pt x="129" y="31"/>
                    <a:pt x="129" y="31"/>
                    <a:pt x="129" y="31"/>
                  </a:cubicBezTo>
                  <a:cubicBezTo>
                    <a:pt x="132" y="28"/>
                    <a:pt x="140" y="26"/>
                    <a:pt x="142" y="27"/>
                  </a:cubicBezTo>
                  <a:cubicBezTo>
                    <a:pt x="166" y="51"/>
                    <a:pt x="166" y="51"/>
                    <a:pt x="166" y="51"/>
                  </a:cubicBezTo>
                  <a:cubicBezTo>
                    <a:pt x="167" y="53"/>
                    <a:pt x="165" y="60"/>
                    <a:pt x="162" y="64"/>
                  </a:cubicBezTo>
                  <a:close/>
                  <a:moveTo>
                    <a:pt x="182" y="26"/>
                  </a:moveTo>
                  <a:cubicBezTo>
                    <a:pt x="167" y="41"/>
                    <a:pt x="167" y="41"/>
                    <a:pt x="167" y="41"/>
                  </a:cubicBezTo>
                  <a:cubicBezTo>
                    <a:pt x="152" y="26"/>
                    <a:pt x="152" y="26"/>
                    <a:pt x="152" y="26"/>
                  </a:cubicBezTo>
                  <a:cubicBezTo>
                    <a:pt x="167" y="11"/>
                    <a:pt x="167" y="11"/>
                    <a:pt x="167" y="11"/>
                  </a:cubicBezTo>
                  <a:cubicBezTo>
                    <a:pt x="168" y="9"/>
                    <a:pt x="171" y="9"/>
                    <a:pt x="172" y="11"/>
                  </a:cubicBezTo>
                  <a:cubicBezTo>
                    <a:pt x="182" y="21"/>
                    <a:pt x="182" y="21"/>
                    <a:pt x="182" y="21"/>
                  </a:cubicBezTo>
                  <a:cubicBezTo>
                    <a:pt x="184" y="22"/>
                    <a:pt x="184" y="24"/>
                    <a:pt x="182"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2" name="Freeform 53"/>
            <p:cNvSpPr>
              <a:spLocks noEditPoints="1"/>
            </p:cNvSpPr>
            <p:nvPr/>
          </p:nvSpPr>
          <p:spPr bwMode="auto">
            <a:xfrm>
              <a:off x="6615644" y="2127901"/>
              <a:ext cx="139027" cy="118328"/>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3" name="Freeform 14"/>
            <p:cNvSpPr>
              <a:spLocks noEditPoints="1"/>
            </p:cNvSpPr>
            <p:nvPr/>
          </p:nvSpPr>
          <p:spPr bwMode="auto">
            <a:xfrm>
              <a:off x="6898678" y="1857002"/>
              <a:ext cx="218184" cy="200635"/>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4" name="Freeform 240"/>
            <p:cNvSpPr>
              <a:spLocks/>
            </p:cNvSpPr>
            <p:nvPr/>
          </p:nvSpPr>
          <p:spPr bwMode="auto">
            <a:xfrm>
              <a:off x="5935341" y="2698556"/>
              <a:ext cx="149136" cy="142065"/>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5" name="Freeform 240"/>
            <p:cNvSpPr>
              <a:spLocks/>
            </p:cNvSpPr>
            <p:nvPr/>
          </p:nvSpPr>
          <p:spPr bwMode="auto">
            <a:xfrm>
              <a:off x="5518457" y="2107587"/>
              <a:ext cx="149136" cy="142065"/>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6" name="Freeform 78"/>
            <p:cNvSpPr>
              <a:spLocks noEditPoints="1"/>
            </p:cNvSpPr>
            <p:nvPr/>
          </p:nvSpPr>
          <p:spPr bwMode="auto">
            <a:xfrm>
              <a:off x="4605739" y="1602848"/>
              <a:ext cx="192277" cy="161290"/>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7" name="Freeform 240"/>
            <p:cNvSpPr>
              <a:spLocks/>
            </p:cNvSpPr>
            <p:nvPr/>
          </p:nvSpPr>
          <p:spPr bwMode="auto">
            <a:xfrm>
              <a:off x="4564914" y="1444657"/>
              <a:ext cx="157386" cy="149924"/>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8" name="Freeform 10"/>
            <p:cNvSpPr>
              <a:spLocks noEditPoints="1"/>
            </p:cNvSpPr>
            <p:nvPr/>
          </p:nvSpPr>
          <p:spPr bwMode="auto">
            <a:xfrm>
              <a:off x="7074668" y="1645865"/>
              <a:ext cx="194078" cy="148101"/>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9" name="Freeform 49"/>
            <p:cNvSpPr>
              <a:spLocks noEditPoints="1"/>
            </p:cNvSpPr>
            <p:nvPr/>
          </p:nvSpPr>
          <p:spPr bwMode="auto">
            <a:xfrm>
              <a:off x="6430652" y="2494723"/>
              <a:ext cx="241085" cy="250417"/>
            </a:xfrm>
            <a:custGeom>
              <a:avLst/>
              <a:gdLst>
                <a:gd name="T0" fmla="*/ 38 w 194"/>
                <a:gd name="T1" fmla="*/ 132 h 201"/>
                <a:gd name="T2" fmla="*/ 100 w 194"/>
                <a:gd name="T3" fmla="*/ 132 h 201"/>
                <a:gd name="T4" fmla="*/ 69 w 194"/>
                <a:gd name="T5" fmla="*/ 153 h 201"/>
                <a:gd name="T6" fmla="*/ 69 w 194"/>
                <a:gd name="T7" fmla="*/ 111 h 201"/>
                <a:gd name="T8" fmla="*/ 69 w 194"/>
                <a:gd name="T9" fmla="*/ 153 h 201"/>
                <a:gd name="T10" fmla="*/ 131 w 194"/>
                <a:gd name="T11" fmla="*/ 96 h 201"/>
                <a:gd name="T12" fmla="*/ 105 w 194"/>
                <a:gd name="T13" fmla="*/ 71 h 201"/>
                <a:gd name="T14" fmla="*/ 69 w 194"/>
                <a:gd name="T15" fmla="*/ 76 h 201"/>
                <a:gd name="T16" fmla="*/ 33 w 194"/>
                <a:gd name="T17" fmla="*/ 71 h 201"/>
                <a:gd name="T18" fmla="*/ 7 w 194"/>
                <a:gd name="T19" fmla="*/ 96 h 201"/>
                <a:gd name="T20" fmla="*/ 13 w 194"/>
                <a:gd name="T21" fmla="*/ 132 h 201"/>
                <a:gd name="T22" fmla="*/ 7 w 194"/>
                <a:gd name="T23" fmla="*/ 168 h 201"/>
                <a:gd name="T24" fmla="*/ 33 w 194"/>
                <a:gd name="T25" fmla="*/ 194 h 201"/>
                <a:gd name="T26" fmla="*/ 69 w 194"/>
                <a:gd name="T27" fmla="*/ 188 h 201"/>
                <a:gd name="T28" fmla="*/ 105 w 194"/>
                <a:gd name="T29" fmla="*/ 194 h 201"/>
                <a:gd name="T30" fmla="*/ 131 w 194"/>
                <a:gd name="T31" fmla="*/ 168 h 201"/>
                <a:gd name="T32" fmla="*/ 125 w 194"/>
                <a:gd name="T33" fmla="*/ 132 h 201"/>
                <a:gd name="T34" fmla="*/ 69 w 194"/>
                <a:gd name="T35" fmla="*/ 167 h 201"/>
                <a:gd name="T36" fmla="*/ 69 w 194"/>
                <a:gd name="T37" fmla="*/ 98 h 201"/>
                <a:gd name="T38" fmla="*/ 69 w 194"/>
                <a:gd name="T39" fmla="*/ 167 h 201"/>
                <a:gd name="T40" fmla="*/ 194 w 194"/>
                <a:gd name="T41" fmla="*/ 29 h 201"/>
                <a:gd name="T42" fmla="*/ 177 w 194"/>
                <a:gd name="T43" fmla="*/ 17 h 201"/>
                <a:gd name="T44" fmla="*/ 165 w 194"/>
                <a:gd name="T45" fmla="*/ 0 h 201"/>
                <a:gd name="T46" fmla="*/ 144 w 194"/>
                <a:gd name="T47" fmla="*/ 0 h 201"/>
                <a:gd name="T48" fmla="*/ 131 w 194"/>
                <a:gd name="T49" fmla="*/ 17 h 201"/>
                <a:gd name="T50" fmla="*/ 114 w 194"/>
                <a:gd name="T51" fmla="*/ 29 h 201"/>
                <a:gd name="T52" fmla="*/ 114 w 194"/>
                <a:gd name="T53" fmla="*/ 50 h 201"/>
                <a:gd name="T54" fmla="*/ 131 w 194"/>
                <a:gd name="T55" fmla="*/ 63 h 201"/>
                <a:gd name="T56" fmla="*/ 144 w 194"/>
                <a:gd name="T57" fmla="*/ 80 h 201"/>
                <a:gd name="T58" fmla="*/ 165 w 194"/>
                <a:gd name="T59" fmla="*/ 80 h 201"/>
                <a:gd name="T60" fmla="*/ 177 w 194"/>
                <a:gd name="T61" fmla="*/ 63 h 201"/>
                <a:gd name="T62" fmla="*/ 194 w 194"/>
                <a:gd name="T63" fmla="*/ 50 h 201"/>
                <a:gd name="T64" fmla="*/ 154 w 194"/>
                <a:gd name="T65" fmla="*/ 57 h 201"/>
                <a:gd name="T66" fmla="*/ 154 w 194"/>
                <a:gd name="T67" fmla="*/ 23 h 201"/>
                <a:gd name="T68" fmla="*/ 154 w 194"/>
                <a:gd name="T69" fmla="*/ 5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4" h="201">
                  <a:moveTo>
                    <a:pt x="69" y="101"/>
                  </a:moveTo>
                  <a:cubicBezTo>
                    <a:pt x="52" y="101"/>
                    <a:pt x="38" y="115"/>
                    <a:pt x="38" y="132"/>
                  </a:cubicBezTo>
                  <a:cubicBezTo>
                    <a:pt x="38" y="149"/>
                    <a:pt x="52" y="163"/>
                    <a:pt x="69" y="163"/>
                  </a:cubicBezTo>
                  <a:cubicBezTo>
                    <a:pt x="86" y="163"/>
                    <a:pt x="100" y="149"/>
                    <a:pt x="100" y="132"/>
                  </a:cubicBezTo>
                  <a:cubicBezTo>
                    <a:pt x="100" y="115"/>
                    <a:pt x="86" y="101"/>
                    <a:pt x="69" y="101"/>
                  </a:cubicBezTo>
                  <a:moveTo>
                    <a:pt x="69" y="153"/>
                  </a:moveTo>
                  <a:cubicBezTo>
                    <a:pt x="57" y="153"/>
                    <a:pt x="48" y="144"/>
                    <a:pt x="48" y="132"/>
                  </a:cubicBezTo>
                  <a:cubicBezTo>
                    <a:pt x="48" y="121"/>
                    <a:pt x="57" y="111"/>
                    <a:pt x="69" y="111"/>
                  </a:cubicBezTo>
                  <a:cubicBezTo>
                    <a:pt x="80" y="111"/>
                    <a:pt x="90" y="121"/>
                    <a:pt x="90" y="132"/>
                  </a:cubicBezTo>
                  <a:cubicBezTo>
                    <a:pt x="90" y="144"/>
                    <a:pt x="80" y="153"/>
                    <a:pt x="69" y="153"/>
                  </a:cubicBezTo>
                  <a:moveTo>
                    <a:pt x="138" y="114"/>
                  </a:moveTo>
                  <a:cubicBezTo>
                    <a:pt x="136" y="108"/>
                    <a:pt x="134" y="102"/>
                    <a:pt x="131" y="96"/>
                  </a:cubicBezTo>
                  <a:cubicBezTo>
                    <a:pt x="123" y="100"/>
                    <a:pt x="115" y="99"/>
                    <a:pt x="109" y="93"/>
                  </a:cubicBezTo>
                  <a:cubicBezTo>
                    <a:pt x="103" y="87"/>
                    <a:pt x="101" y="78"/>
                    <a:pt x="105" y="71"/>
                  </a:cubicBezTo>
                  <a:cubicBezTo>
                    <a:pt x="99" y="67"/>
                    <a:pt x="93" y="65"/>
                    <a:pt x="87" y="63"/>
                  </a:cubicBezTo>
                  <a:cubicBezTo>
                    <a:pt x="85" y="71"/>
                    <a:pt x="77" y="76"/>
                    <a:pt x="69" y="76"/>
                  </a:cubicBezTo>
                  <a:cubicBezTo>
                    <a:pt x="60" y="76"/>
                    <a:pt x="53" y="71"/>
                    <a:pt x="50" y="63"/>
                  </a:cubicBezTo>
                  <a:cubicBezTo>
                    <a:pt x="44" y="65"/>
                    <a:pt x="38" y="67"/>
                    <a:pt x="33" y="71"/>
                  </a:cubicBezTo>
                  <a:cubicBezTo>
                    <a:pt x="36" y="78"/>
                    <a:pt x="35" y="87"/>
                    <a:pt x="29" y="93"/>
                  </a:cubicBezTo>
                  <a:cubicBezTo>
                    <a:pt x="23" y="99"/>
                    <a:pt x="14" y="100"/>
                    <a:pt x="7" y="96"/>
                  </a:cubicBezTo>
                  <a:cubicBezTo>
                    <a:pt x="4" y="102"/>
                    <a:pt x="1" y="108"/>
                    <a:pt x="0" y="114"/>
                  </a:cubicBezTo>
                  <a:cubicBezTo>
                    <a:pt x="7" y="117"/>
                    <a:pt x="13" y="124"/>
                    <a:pt x="13" y="132"/>
                  </a:cubicBezTo>
                  <a:cubicBezTo>
                    <a:pt x="13" y="141"/>
                    <a:pt x="7" y="148"/>
                    <a:pt x="0" y="151"/>
                  </a:cubicBezTo>
                  <a:cubicBezTo>
                    <a:pt x="1" y="157"/>
                    <a:pt x="4" y="163"/>
                    <a:pt x="7" y="168"/>
                  </a:cubicBezTo>
                  <a:cubicBezTo>
                    <a:pt x="14" y="165"/>
                    <a:pt x="23" y="166"/>
                    <a:pt x="29" y="172"/>
                  </a:cubicBezTo>
                  <a:cubicBezTo>
                    <a:pt x="35" y="178"/>
                    <a:pt x="36" y="187"/>
                    <a:pt x="33" y="194"/>
                  </a:cubicBezTo>
                  <a:cubicBezTo>
                    <a:pt x="38" y="197"/>
                    <a:pt x="44" y="200"/>
                    <a:pt x="50" y="201"/>
                  </a:cubicBezTo>
                  <a:cubicBezTo>
                    <a:pt x="53" y="194"/>
                    <a:pt x="60" y="188"/>
                    <a:pt x="69" y="188"/>
                  </a:cubicBezTo>
                  <a:cubicBezTo>
                    <a:pt x="77" y="188"/>
                    <a:pt x="85" y="194"/>
                    <a:pt x="87" y="201"/>
                  </a:cubicBezTo>
                  <a:cubicBezTo>
                    <a:pt x="93" y="200"/>
                    <a:pt x="99" y="197"/>
                    <a:pt x="105" y="194"/>
                  </a:cubicBezTo>
                  <a:cubicBezTo>
                    <a:pt x="101" y="187"/>
                    <a:pt x="103" y="178"/>
                    <a:pt x="109" y="172"/>
                  </a:cubicBezTo>
                  <a:cubicBezTo>
                    <a:pt x="115" y="166"/>
                    <a:pt x="123" y="165"/>
                    <a:pt x="131" y="168"/>
                  </a:cubicBezTo>
                  <a:cubicBezTo>
                    <a:pt x="134" y="163"/>
                    <a:pt x="136" y="157"/>
                    <a:pt x="138" y="151"/>
                  </a:cubicBezTo>
                  <a:cubicBezTo>
                    <a:pt x="130" y="148"/>
                    <a:pt x="125" y="141"/>
                    <a:pt x="125" y="132"/>
                  </a:cubicBezTo>
                  <a:cubicBezTo>
                    <a:pt x="125" y="124"/>
                    <a:pt x="130" y="117"/>
                    <a:pt x="138" y="114"/>
                  </a:cubicBezTo>
                  <a:moveTo>
                    <a:pt x="69" y="167"/>
                  </a:moveTo>
                  <a:cubicBezTo>
                    <a:pt x="50" y="167"/>
                    <a:pt x="34" y="151"/>
                    <a:pt x="34" y="132"/>
                  </a:cubicBezTo>
                  <a:cubicBezTo>
                    <a:pt x="34" y="113"/>
                    <a:pt x="50" y="98"/>
                    <a:pt x="69" y="98"/>
                  </a:cubicBezTo>
                  <a:cubicBezTo>
                    <a:pt x="88" y="98"/>
                    <a:pt x="103" y="113"/>
                    <a:pt x="103" y="132"/>
                  </a:cubicBezTo>
                  <a:cubicBezTo>
                    <a:pt x="103" y="151"/>
                    <a:pt x="88" y="167"/>
                    <a:pt x="69" y="167"/>
                  </a:cubicBezTo>
                  <a:moveTo>
                    <a:pt x="187" y="40"/>
                  </a:moveTo>
                  <a:cubicBezTo>
                    <a:pt x="187" y="35"/>
                    <a:pt x="190" y="31"/>
                    <a:pt x="194" y="29"/>
                  </a:cubicBezTo>
                  <a:cubicBezTo>
                    <a:pt x="193" y="26"/>
                    <a:pt x="192" y="22"/>
                    <a:pt x="190" y="19"/>
                  </a:cubicBezTo>
                  <a:cubicBezTo>
                    <a:pt x="186" y="21"/>
                    <a:pt x="181" y="20"/>
                    <a:pt x="177" y="17"/>
                  </a:cubicBezTo>
                  <a:cubicBezTo>
                    <a:pt x="174" y="13"/>
                    <a:pt x="173" y="8"/>
                    <a:pt x="175" y="4"/>
                  </a:cubicBezTo>
                  <a:cubicBezTo>
                    <a:pt x="172" y="2"/>
                    <a:pt x="169" y="1"/>
                    <a:pt x="165" y="0"/>
                  </a:cubicBezTo>
                  <a:cubicBezTo>
                    <a:pt x="163" y="4"/>
                    <a:pt x="159" y="7"/>
                    <a:pt x="154" y="7"/>
                  </a:cubicBezTo>
                  <a:cubicBezTo>
                    <a:pt x="150" y="7"/>
                    <a:pt x="145" y="4"/>
                    <a:pt x="144" y="0"/>
                  </a:cubicBezTo>
                  <a:cubicBezTo>
                    <a:pt x="140" y="1"/>
                    <a:pt x="137" y="2"/>
                    <a:pt x="134" y="4"/>
                  </a:cubicBezTo>
                  <a:cubicBezTo>
                    <a:pt x="136" y="8"/>
                    <a:pt x="135" y="13"/>
                    <a:pt x="131" y="17"/>
                  </a:cubicBezTo>
                  <a:cubicBezTo>
                    <a:pt x="128" y="20"/>
                    <a:pt x="123" y="21"/>
                    <a:pt x="119" y="19"/>
                  </a:cubicBezTo>
                  <a:cubicBezTo>
                    <a:pt x="117" y="22"/>
                    <a:pt x="115" y="26"/>
                    <a:pt x="114" y="29"/>
                  </a:cubicBezTo>
                  <a:cubicBezTo>
                    <a:pt x="119" y="31"/>
                    <a:pt x="122" y="35"/>
                    <a:pt x="122" y="40"/>
                  </a:cubicBezTo>
                  <a:cubicBezTo>
                    <a:pt x="122" y="45"/>
                    <a:pt x="119" y="49"/>
                    <a:pt x="114" y="50"/>
                  </a:cubicBezTo>
                  <a:cubicBezTo>
                    <a:pt x="115" y="54"/>
                    <a:pt x="117" y="57"/>
                    <a:pt x="119" y="60"/>
                  </a:cubicBezTo>
                  <a:cubicBezTo>
                    <a:pt x="123" y="58"/>
                    <a:pt x="128" y="59"/>
                    <a:pt x="131" y="63"/>
                  </a:cubicBezTo>
                  <a:cubicBezTo>
                    <a:pt x="135" y="66"/>
                    <a:pt x="136" y="71"/>
                    <a:pt x="134" y="75"/>
                  </a:cubicBezTo>
                  <a:cubicBezTo>
                    <a:pt x="137" y="77"/>
                    <a:pt x="140" y="79"/>
                    <a:pt x="144" y="80"/>
                  </a:cubicBezTo>
                  <a:cubicBezTo>
                    <a:pt x="145" y="75"/>
                    <a:pt x="150" y="72"/>
                    <a:pt x="154" y="72"/>
                  </a:cubicBezTo>
                  <a:cubicBezTo>
                    <a:pt x="159" y="72"/>
                    <a:pt x="163" y="75"/>
                    <a:pt x="165" y="80"/>
                  </a:cubicBezTo>
                  <a:cubicBezTo>
                    <a:pt x="169" y="79"/>
                    <a:pt x="172" y="77"/>
                    <a:pt x="175" y="75"/>
                  </a:cubicBezTo>
                  <a:cubicBezTo>
                    <a:pt x="173" y="71"/>
                    <a:pt x="174" y="66"/>
                    <a:pt x="177" y="63"/>
                  </a:cubicBezTo>
                  <a:cubicBezTo>
                    <a:pt x="181" y="59"/>
                    <a:pt x="186" y="58"/>
                    <a:pt x="190" y="60"/>
                  </a:cubicBezTo>
                  <a:cubicBezTo>
                    <a:pt x="192" y="57"/>
                    <a:pt x="193" y="54"/>
                    <a:pt x="194" y="50"/>
                  </a:cubicBezTo>
                  <a:cubicBezTo>
                    <a:pt x="190" y="49"/>
                    <a:pt x="187" y="45"/>
                    <a:pt x="187" y="40"/>
                  </a:cubicBezTo>
                  <a:moveTo>
                    <a:pt x="154" y="57"/>
                  </a:moveTo>
                  <a:cubicBezTo>
                    <a:pt x="145" y="57"/>
                    <a:pt x="137" y="49"/>
                    <a:pt x="137" y="40"/>
                  </a:cubicBezTo>
                  <a:cubicBezTo>
                    <a:pt x="137" y="30"/>
                    <a:pt x="145" y="23"/>
                    <a:pt x="154" y="23"/>
                  </a:cubicBezTo>
                  <a:cubicBezTo>
                    <a:pt x="164" y="23"/>
                    <a:pt x="172" y="30"/>
                    <a:pt x="172" y="40"/>
                  </a:cubicBezTo>
                  <a:cubicBezTo>
                    <a:pt x="172" y="49"/>
                    <a:pt x="164" y="57"/>
                    <a:pt x="154" y="57"/>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0" name="Freeform 53"/>
            <p:cNvSpPr>
              <a:spLocks noEditPoints="1"/>
            </p:cNvSpPr>
            <p:nvPr/>
          </p:nvSpPr>
          <p:spPr bwMode="auto">
            <a:xfrm>
              <a:off x="4253333" y="2176056"/>
              <a:ext cx="153461" cy="130612"/>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1" name="Freeform 9"/>
            <p:cNvSpPr>
              <a:spLocks noEditPoints="1"/>
            </p:cNvSpPr>
            <p:nvPr/>
          </p:nvSpPr>
          <p:spPr bwMode="auto">
            <a:xfrm>
              <a:off x="5128724" y="1889434"/>
              <a:ext cx="243386" cy="169132"/>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2" name="Freeform 90"/>
            <p:cNvSpPr>
              <a:spLocks noEditPoints="1"/>
            </p:cNvSpPr>
            <p:nvPr/>
          </p:nvSpPr>
          <p:spPr bwMode="auto">
            <a:xfrm>
              <a:off x="7460290" y="2023967"/>
              <a:ext cx="315297" cy="261046"/>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3" name="Freeform 10"/>
            <p:cNvSpPr>
              <a:spLocks noEditPoints="1"/>
            </p:cNvSpPr>
            <p:nvPr/>
          </p:nvSpPr>
          <p:spPr bwMode="auto">
            <a:xfrm>
              <a:off x="4211218" y="1729981"/>
              <a:ext cx="264703" cy="201995"/>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4" name="Freeform 22"/>
            <p:cNvSpPr>
              <a:spLocks noEditPoints="1"/>
            </p:cNvSpPr>
            <p:nvPr/>
          </p:nvSpPr>
          <p:spPr bwMode="auto">
            <a:xfrm>
              <a:off x="4027140" y="1709583"/>
              <a:ext cx="160345" cy="152577"/>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5" name="Freeform 90"/>
            <p:cNvSpPr>
              <a:spLocks noEditPoints="1"/>
            </p:cNvSpPr>
            <p:nvPr/>
          </p:nvSpPr>
          <p:spPr bwMode="auto">
            <a:xfrm>
              <a:off x="4187466" y="1456540"/>
              <a:ext cx="275905" cy="228431"/>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6" name="Freeform 33"/>
            <p:cNvSpPr>
              <a:spLocks noEditPoints="1"/>
            </p:cNvSpPr>
            <p:nvPr/>
          </p:nvSpPr>
          <p:spPr bwMode="auto">
            <a:xfrm>
              <a:off x="6003857" y="1745807"/>
              <a:ext cx="198534" cy="254545"/>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7" name="Freeform 33"/>
            <p:cNvSpPr>
              <a:spLocks noEditPoints="1"/>
            </p:cNvSpPr>
            <p:nvPr/>
          </p:nvSpPr>
          <p:spPr bwMode="auto">
            <a:xfrm>
              <a:off x="6353285" y="1940485"/>
              <a:ext cx="275478" cy="353197"/>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8" name="Freeform 90"/>
            <p:cNvSpPr>
              <a:spLocks noEditPoints="1"/>
            </p:cNvSpPr>
            <p:nvPr/>
          </p:nvSpPr>
          <p:spPr bwMode="auto">
            <a:xfrm>
              <a:off x="7160415" y="1824370"/>
              <a:ext cx="275905" cy="228431"/>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9" name="Freeform 20"/>
            <p:cNvSpPr>
              <a:spLocks noEditPoints="1"/>
            </p:cNvSpPr>
            <p:nvPr/>
          </p:nvSpPr>
          <p:spPr bwMode="auto">
            <a:xfrm>
              <a:off x="6098108" y="1975859"/>
              <a:ext cx="248417" cy="250605"/>
            </a:xfrm>
            <a:custGeom>
              <a:avLst/>
              <a:gdLst>
                <a:gd name="T0" fmla="*/ 188 w 192"/>
                <a:gd name="T1" fmla="*/ 15 h 193"/>
                <a:gd name="T2" fmla="*/ 177 w 192"/>
                <a:gd name="T3" fmla="*/ 5 h 193"/>
                <a:gd name="T4" fmla="*/ 161 w 192"/>
                <a:gd name="T5" fmla="*/ 5 h 193"/>
                <a:gd name="T6" fmla="*/ 146 w 192"/>
                <a:gd name="T7" fmla="*/ 20 h 193"/>
                <a:gd name="T8" fmla="*/ 123 w 192"/>
                <a:gd name="T9" fmla="*/ 25 h 193"/>
                <a:gd name="T10" fmla="*/ 121 w 192"/>
                <a:gd name="T11" fmla="*/ 28 h 193"/>
                <a:gd name="T12" fmla="*/ 112 w 192"/>
                <a:gd name="T13" fmla="*/ 25 h 193"/>
                <a:gd name="T14" fmla="*/ 96 w 192"/>
                <a:gd name="T15" fmla="*/ 32 h 193"/>
                <a:gd name="T16" fmla="*/ 42 w 192"/>
                <a:gd name="T17" fmla="*/ 87 h 193"/>
                <a:gd name="T18" fmla="*/ 41 w 192"/>
                <a:gd name="T19" fmla="*/ 90 h 193"/>
                <a:gd name="T20" fmla="*/ 42 w 192"/>
                <a:gd name="T21" fmla="*/ 91 h 193"/>
                <a:gd name="T22" fmla="*/ 44 w 192"/>
                <a:gd name="T23" fmla="*/ 92 h 193"/>
                <a:gd name="T24" fmla="*/ 60 w 192"/>
                <a:gd name="T25" fmla="*/ 84 h 193"/>
                <a:gd name="T26" fmla="*/ 59 w 192"/>
                <a:gd name="T27" fmla="*/ 78 h 193"/>
                <a:gd name="T28" fmla="*/ 101 w 192"/>
                <a:gd name="T29" fmla="*/ 37 h 193"/>
                <a:gd name="T30" fmla="*/ 112 w 192"/>
                <a:gd name="T31" fmla="*/ 31 h 193"/>
                <a:gd name="T32" fmla="*/ 117 w 192"/>
                <a:gd name="T33" fmla="*/ 32 h 193"/>
                <a:gd name="T34" fmla="*/ 94 w 192"/>
                <a:gd name="T35" fmla="*/ 55 h 193"/>
                <a:gd name="T36" fmla="*/ 94 w 192"/>
                <a:gd name="T37" fmla="*/ 55 h 193"/>
                <a:gd name="T38" fmla="*/ 37 w 192"/>
                <a:gd name="T39" fmla="*/ 112 h 193"/>
                <a:gd name="T40" fmla="*/ 33 w 192"/>
                <a:gd name="T41" fmla="*/ 116 h 193"/>
                <a:gd name="T42" fmla="*/ 4 w 192"/>
                <a:gd name="T43" fmla="*/ 174 h 193"/>
                <a:gd name="T44" fmla="*/ 5 w 192"/>
                <a:gd name="T45" fmla="*/ 176 h 193"/>
                <a:gd name="T46" fmla="*/ 1 w 192"/>
                <a:gd name="T47" fmla="*/ 186 h 193"/>
                <a:gd name="T48" fmla="*/ 7 w 192"/>
                <a:gd name="T49" fmla="*/ 191 h 193"/>
                <a:gd name="T50" fmla="*/ 17 w 192"/>
                <a:gd name="T51" fmla="*/ 188 h 193"/>
                <a:gd name="T52" fmla="*/ 19 w 192"/>
                <a:gd name="T53" fmla="*/ 189 h 193"/>
                <a:gd name="T54" fmla="*/ 76 w 192"/>
                <a:gd name="T55" fmla="*/ 160 h 193"/>
                <a:gd name="T56" fmla="*/ 80 w 192"/>
                <a:gd name="T57" fmla="*/ 156 h 193"/>
                <a:gd name="T58" fmla="*/ 125 w 192"/>
                <a:gd name="T59" fmla="*/ 112 h 193"/>
                <a:gd name="T60" fmla="*/ 141 w 192"/>
                <a:gd name="T61" fmla="*/ 96 h 193"/>
                <a:gd name="T62" fmla="*/ 167 w 192"/>
                <a:gd name="T63" fmla="*/ 69 h 193"/>
                <a:gd name="T64" fmla="*/ 173 w 192"/>
                <a:gd name="T65" fmla="*/ 47 h 193"/>
                <a:gd name="T66" fmla="*/ 188 w 192"/>
                <a:gd name="T67" fmla="*/ 31 h 193"/>
                <a:gd name="T68" fmla="*/ 188 w 192"/>
                <a:gd name="T69" fmla="*/ 15 h 193"/>
                <a:gd name="T70" fmla="*/ 21 w 192"/>
                <a:gd name="T71" fmla="*/ 180 h 193"/>
                <a:gd name="T72" fmla="*/ 13 w 192"/>
                <a:gd name="T73" fmla="*/ 172 h 193"/>
                <a:gd name="T74" fmla="*/ 38 w 192"/>
                <a:gd name="T75" fmla="*/ 122 h 193"/>
                <a:gd name="T76" fmla="*/ 71 w 192"/>
                <a:gd name="T77" fmla="*/ 155 h 193"/>
                <a:gd name="T78" fmla="*/ 21 w 192"/>
                <a:gd name="T79" fmla="*/ 180 h 193"/>
                <a:gd name="T80" fmla="*/ 162 w 192"/>
                <a:gd name="T81" fmla="*/ 64 h 193"/>
                <a:gd name="T82" fmla="*/ 133 w 192"/>
                <a:gd name="T83" fmla="*/ 92 h 193"/>
                <a:gd name="T84" fmla="*/ 84 w 192"/>
                <a:gd name="T85" fmla="*/ 141 h 193"/>
                <a:gd name="T86" fmla="*/ 52 w 192"/>
                <a:gd name="T87" fmla="*/ 108 h 193"/>
                <a:gd name="T88" fmla="*/ 129 w 192"/>
                <a:gd name="T89" fmla="*/ 31 h 193"/>
                <a:gd name="T90" fmla="*/ 142 w 192"/>
                <a:gd name="T91" fmla="*/ 27 h 193"/>
                <a:gd name="T92" fmla="*/ 166 w 192"/>
                <a:gd name="T93" fmla="*/ 51 h 193"/>
                <a:gd name="T94" fmla="*/ 162 w 192"/>
                <a:gd name="T95" fmla="*/ 64 h 193"/>
                <a:gd name="T96" fmla="*/ 182 w 192"/>
                <a:gd name="T97" fmla="*/ 26 h 193"/>
                <a:gd name="T98" fmla="*/ 167 w 192"/>
                <a:gd name="T99" fmla="*/ 41 h 193"/>
                <a:gd name="T100" fmla="*/ 152 w 192"/>
                <a:gd name="T101" fmla="*/ 26 h 193"/>
                <a:gd name="T102" fmla="*/ 167 w 192"/>
                <a:gd name="T103" fmla="*/ 11 h 193"/>
                <a:gd name="T104" fmla="*/ 172 w 192"/>
                <a:gd name="T105" fmla="*/ 11 h 193"/>
                <a:gd name="T106" fmla="*/ 182 w 192"/>
                <a:gd name="T107" fmla="*/ 21 h 193"/>
                <a:gd name="T108" fmla="*/ 182 w 192"/>
                <a:gd name="T109" fmla="*/ 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2" h="193">
                  <a:moveTo>
                    <a:pt x="188" y="15"/>
                  </a:moveTo>
                  <a:cubicBezTo>
                    <a:pt x="177" y="5"/>
                    <a:pt x="177" y="5"/>
                    <a:pt x="177" y="5"/>
                  </a:cubicBezTo>
                  <a:cubicBezTo>
                    <a:pt x="173" y="0"/>
                    <a:pt x="166" y="0"/>
                    <a:pt x="161" y="5"/>
                  </a:cubicBezTo>
                  <a:cubicBezTo>
                    <a:pt x="146" y="20"/>
                    <a:pt x="146" y="20"/>
                    <a:pt x="146" y="20"/>
                  </a:cubicBezTo>
                  <a:cubicBezTo>
                    <a:pt x="140" y="16"/>
                    <a:pt x="128" y="20"/>
                    <a:pt x="123" y="25"/>
                  </a:cubicBezTo>
                  <a:cubicBezTo>
                    <a:pt x="121" y="28"/>
                    <a:pt x="121" y="28"/>
                    <a:pt x="121" y="28"/>
                  </a:cubicBezTo>
                  <a:cubicBezTo>
                    <a:pt x="119" y="26"/>
                    <a:pt x="116" y="25"/>
                    <a:pt x="112" y="25"/>
                  </a:cubicBezTo>
                  <a:cubicBezTo>
                    <a:pt x="107" y="25"/>
                    <a:pt x="101" y="27"/>
                    <a:pt x="96" y="32"/>
                  </a:cubicBezTo>
                  <a:cubicBezTo>
                    <a:pt x="42" y="87"/>
                    <a:pt x="42" y="87"/>
                    <a:pt x="42" y="87"/>
                  </a:cubicBezTo>
                  <a:cubicBezTo>
                    <a:pt x="41" y="88"/>
                    <a:pt x="41" y="89"/>
                    <a:pt x="41" y="90"/>
                  </a:cubicBezTo>
                  <a:cubicBezTo>
                    <a:pt x="41" y="90"/>
                    <a:pt x="42" y="91"/>
                    <a:pt x="42" y="91"/>
                  </a:cubicBezTo>
                  <a:cubicBezTo>
                    <a:pt x="43" y="92"/>
                    <a:pt x="43" y="92"/>
                    <a:pt x="44" y="92"/>
                  </a:cubicBezTo>
                  <a:cubicBezTo>
                    <a:pt x="49" y="92"/>
                    <a:pt x="60" y="91"/>
                    <a:pt x="60" y="84"/>
                  </a:cubicBezTo>
                  <a:cubicBezTo>
                    <a:pt x="60" y="82"/>
                    <a:pt x="60" y="79"/>
                    <a:pt x="59" y="78"/>
                  </a:cubicBezTo>
                  <a:cubicBezTo>
                    <a:pt x="101" y="37"/>
                    <a:pt x="101" y="37"/>
                    <a:pt x="101" y="37"/>
                  </a:cubicBezTo>
                  <a:cubicBezTo>
                    <a:pt x="104" y="33"/>
                    <a:pt x="108" y="31"/>
                    <a:pt x="112" y="31"/>
                  </a:cubicBezTo>
                  <a:cubicBezTo>
                    <a:pt x="114" y="31"/>
                    <a:pt x="115" y="32"/>
                    <a:pt x="117" y="32"/>
                  </a:cubicBezTo>
                  <a:cubicBezTo>
                    <a:pt x="94" y="55"/>
                    <a:pt x="94" y="55"/>
                    <a:pt x="94" y="55"/>
                  </a:cubicBezTo>
                  <a:cubicBezTo>
                    <a:pt x="94" y="55"/>
                    <a:pt x="94" y="55"/>
                    <a:pt x="94" y="55"/>
                  </a:cubicBezTo>
                  <a:cubicBezTo>
                    <a:pt x="37" y="112"/>
                    <a:pt x="37" y="112"/>
                    <a:pt x="37" y="112"/>
                  </a:cubicBezTo>
                  <a:cubicBezTo>
                    <a:pt x="33" y="116"/>
                    <a:pt x="33" y="116"/>
                    <a:pt x="33" y="116"/>
                  </a:cubicBezTo>
                  <a:cubicBezTo>
                    <a:pt x="14" y="134"/>
                    <a:pt x="4" y="174"/>
                    <a:pt x="4" y="174"/>
                  </a:cubicBezTo>
                  <a:cubicBezTo>
                    <a:pt x="5" y="176"/>
                    <a:pt x="5" y="176"/>
                    <a:pt x="5" y="176"/>
                  </a:cubicBezTo>
                  <a:cubicBezTo>
                    <a:pt x="1" y="186"/>
                    <a:pt x="1" y="186"/>
                    <a:pt x="1" y="186"/>
                  </a:cubicBezTo>
                  <a:cubicBezTo>
                    <a:pt x="0" y="191"/>
                    <a:pt x="2" y="193"/>
                    <a:pt x="7" y="191"/>
                  </a:cubicBezTo>
                  <a:cubicBezTo>
                    <a:pt x="17" y="188"/>
                    <a:pt x="17" y="188"/>
                    <a:pt x="17" y="188"/>
                  </a:cubicBezTo>
                  <a:cubicBezTo>
                    <a:pt x="19" y="189"/>
                    <a:pt x="19" y="189"/>
                    <a:pt x="19" y="189"/>
                  </a:cubicBezTo>
                  <a:cubicBezTo>
                    <a:pt x="19" y="189"/>
                    <a:pt x="58" y="178"/>
                    <a:pt x="76" y="160"/>
                  </a:cubicBezTo>
                  <a:cubicBezTo>
                    <a:pt x="80" y="156"/>
                    <a:pt x="80" y="156"/>
                    <a:pt x="80" y="156"/>
                  </a:cubicBezTo>
                  <a:cubicBezTo>
                    <a:pt x="125" y="112"/>
                    <a:pt x="125" y="112"/>
                    <a:pt x="125" y="112"/>
                  </a:cubicBezTo>
                  <a:cubicBezTo>
                    <a:pt x="141" y="96"/>
                    <a:pt x="141" y="96"/>
                    <a:pt x="141" y="96"/>
                  </a:cubicBezTo>
                  <a:cubicBezTo>
                    <a:pt x="167" y="69"/>
                    <a:pt x="167" y="69"/>
                    <a:pt x="167" y="69"/>
                  </a:cubicBezTo>
                  <a:cubicBezTo>
                    <a:pt x="172" y="64"/>
                    <a:pt x="176" y="53"/>
                    <a:pt x="173" y="47"/>
                  </a:cubicBezTo>
                  <a:cubicBezTo>
                    <a:pt x="188" y="31"/>
                    <a:pt x="188" y="31"/>
                    <a:pt x="188" y="31"/>
                  </a:cubicBezTo>
                  <a:cubicBezTo>
                    <a:pt x="192" y="27"/>
                    <a:pt x="192" y="20"/>
                    <a:pt x="188" y="15"/>
                  </a:cubicBezTo>
                  <a:close/>
                  <a:moveTo>
                    <a:pt x="21" y="180"/>
                  </a:moveTo>
                  <a:cubicBezTo>
                    <a:pt x="13" y="172"/>
                    <a:pt x="13" y="172"/>
                    <a:pt x="13" y="172"/>
                  </a:cubicBezTo>
                  <a:cubicBezTo>
                    <a:pt x="16" y="162"/>
                    <a:pt x="25" y="135"/>
                    <a:pt x="38" y="122"/>
                  </a:cubicBezTo>
                  <a:cubicBezTo>
                    <a:pt x="71" y="155"/>
                    <a:pt x="71" y="155"/>
                    <a:pt x="71" y="155"/>
                  </a:cubicBezTo>
                  <a:cubicBezTo>
                    <a:pt x="58" y="168"/>
                    <a:pt x="31" y="177"/>
                    <a:pt x="21" y="180"/>
                  </a:cubicBezTo>
                  <a:close/>
                  <a:moveTo>
                    <a:pt x="162" y="64"/>
                  </a:moveTo>
                  <a:cubicBezTo>
                    <a:pt x="133" y="92"/>
                    <a:pt x="133" y="92"/>
                    <a:pt x="133" y="92"/>
                  </a:cubicBezTo>
                  <a:cubicBezTo>
                    <a:pt x="84" y="141"/>
                    <a:pt x="84" y="141"/>
                    <a:pt x="84" y="141"/>
                  </a:cubicBezTo>
                  <a:cubicBezTo>
                    <a:pt x="52" y="108"/>
                    <a:pt x="52" y="108"/>
                    <a:pt x="52" y="108"/>
                  </a:cubicBezTo>
                  <a:cubicBezTo>
                    <a:pt x="129" y="31"/>
                    <a:pt x="129" y="31"/>
                    <a:pt x="129" y="31"/>
                  </a:cubicBezTo>
                  <a:cubicBezTo>
                    <a:pt x="132" y="28"/>
                    <a:pt x="140" y="26"/>
                    <a:pt x="142" y="27"/>
                  </a:cubicBezTo>
                  <a:cubicBezTo>
                    <a:pt x="166" y="51"/>
                    <a:pt x="166" y="51"/>
                    <a:pt x="166" y="51"/>
                  </a:cubicBezTo>
                  <a:cubicBezTo>
                    <a:pt x="167" y="53"/>
                    <a:pt x="165" y="60"/>
                    <a:pt x="162" y="64"/>
                  </a:cubicBezTo>
                  <a:close/>
                  <a:moveTo>
                    <a:pt x="182" y="26"/>
                  </a:moveTo>
                  <a:cubicBezTo>
                    <a:pt x="167" y="41"/>
                    <a:pt x="167" y="41"/>
                    <a:pt x="167" y="41"/>
                  </a:cubicBezTo>
                  <a:cubicBezTo>
                    <a:pt x="152" y="26"/>
                    <a:pt x="152" y="26"/>
                    <a:pt x="152" y="26"/>
                  </a:cubicBezTo>
                  <a:cubicBezTo>
                    <a:pt x="167" y="11"/>
                    <a:pt x="167" y="11"/>
                    <a:pt x="167" y="11"/>
                  </a:cubicBezTo>
                  <a:cubicBezTo>
                    <a:pt x="168" y="9"/>
                    <a:pt x="171" y="9"/>
                    <a:pt x="172" y="11"/>
                  </a:cubicBezTo>
                  <a:cubicBezTo>
                    <a:pt x="182" y="21"/>
                    <a:pt x="182" y="21"/>
                    <a:pt x="182" y="21"/>
                  </a:cubicBezTo>
                  <a:cubicBezTo>
                    <a:pt x="184" y="22"/>
                    <a:pt x="184" y="24"/>
                    <a:pt x="182"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70" name="Freeform 18"/>
            <p:cNvSpPr>
              <a:spLocks noEditPoints="1"/>
            </p:cNvSpPr>
            <p:nvPr/>
          </p:nvSpPr>
          <p:spPr bwMode="auto">
            <a:xfrm>
              <a:off x="4830613" y="1735087"/>
              <a:ext cx="132782" cy="205398"/>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71" name="Freeform 240"/>
            <p:cNvSpPr>
              <a:spLocks/>
            </p:cNvSpPr>
            <p:nvPr/>
          </p:nvSpPr>
          <p:spPr bwMode="auto">
            <a:xfrm>
              <a:off x="7760834" y="2000352"/>
              <a:ext cx="161241" cy="153596"/>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grpSp>
      <p:sp>
        <p:nvSpPr>
          <p:cNvPr id="98" name="TextBox 97"/>
          <p:cNvSpPr txBox="1"/>
          <p:nvPr/>
        </p:nvSpPr>
        <p:spPr>
          <a:xfrm>
            <a:off x="7209982" y="1959982"/>
            <a:ext cx="4073551" cy="523220"/>
          </a:xfrm>
          <a:prstGeom prst="rect">
            <a:avLst/>
          </a:prstGeom>
          <a:noFill/>
        </p:spPr>
        <p:txBody>
          <a:bodyPr wrap="none" rtlCol="0">
            <a:spAutoFit/>
          </a:bodyPr>
          <a:lstStyle/>
          <a:p>
            <a:r>
              <a:rPr lang="en-ID" sz="2800" b="1" spc="300" dirty="0">
                <a:solidFill>
                  <a:schemeClr val="tx1">
                    <a:lumMod val="65000"/>
                    <a:lumOff val="35000"/>
                  </a:schemeClr>
                </a:solidFill>
                <a:latin typeface="Poppins SemiBold" pitchFamily="2" charset="77"/>
                <a:cs typeface="Poppins SemiBold" pitchFamily="2" charset="77"/>
              </a:rPr>
              <a:t>DOCKER COMPOSE</a:t>
            </a:r>
          </a:p>
        </p:txBody>
      </p:sp>
      <p:sp>
        <p:nvSpPr>
          <p:cNvPr id="101" name="TextBox 100"/>
          <p:cNvSpPr txBox="1"/>
          <p:nvPr/>
        </p:nvSpPr>
        <p:spPr>
          <a:xfrm>
            <a:off x="7209982" y="2966733"/>
            <a:ext cx="4628411" cy="1785104"/>
          </a:xfrm>
          <a:prstGeom prst="rect">
            <a:avLst/>
          </a:prstGeom>
          <a:noFill/>
        </p:spPr>
        <p:txBody>
          <a:bodyPr wrap="square" rtlCol="0">
            <a:spAutoFit/>
          </a:bodyPr>
          <a:lstStyle/>
          <a:p>
            <a:r>
              <a:rPr lang="es-GT" sz="1100" dirty="0">
                <a:solidFill>
                  <a:srgbClr val="202124"/>
                </a:solidFill>
                <a:effectLst/>
                <a:latin typeface="Poppins Light" pitchFamily="2" charset="77"/>
                <a:cs typeface="Poppins Light" pitchFamily="2" charset="77"/>
              </a:rPr>
              <a:t>Docker Compose es una herramienta que nos permitirá definir y ejecutar aplicaciones Docker empleando varios contenedores.</a:t>
            </a:r>
          </a:p>
          <a:p>
            <a:endParaRPr lang="es-GT" sz="1100" dirty="0">
              <a:solidFill>
                <a:srgbClr val="202124"/>
              </a:solidFill>
              <a:effectLst/>
              <a:latin typeface="Poppins Light" pitchFamily="2" charset="77"/>
              <a:cs typeface="Poppins Light" pitchFamily="2" charset="77"/>
            </a:endParaRPr>
          </a:p>
          <a:p>
            <a:endParaRPr lang="es-GT" sz="1100" dirty="0">
              <a:solidFill>
                <a:srgbClr val="202124"/>
              </a:solidFill>
              <a:effectLst/>
              <a:latin typeface="Poppins Light" pitchFamily="2" charset="77"/>
              <a:cs typeface="Poppins Light" pitchFamily="2" charset="77"/>
            </a:endParaRPr>
          </a:p>
          <a:p>
            <a:endParaRPr lang="es-GT" sz="1100" dirty="0">
              <a:solidFill>
                <a:srgbClr val="202124"/>
              </a:solidFill>
              <a:effectLst/>
              <a:latin typeface="Poppins Light" pitchFamily="2" charset="77"/>
              <a:cs typeface="Poppins Light" pitchFamily="2" charset="77"/>
            </a:endParaRPr>
          </a:p>
          <a:p>
            <a:r>
              <a:rPr lang="es-GT" sz="1100" dirty="0">
                <a:solidFill>
                  <a:srgbClr val="202124"/>
                </a:solidFill>
                <a:effectLst/>
                <a:latin typeface="Poppins Light" pitchFamily="2" charset="77"/>
                <a:cs typeface="Poppins Light" pitchFamily="2" charset="77"/>
              </a:rPr>
              <a:t>Para instalar docker-compose en Linux: </a:t>
            </a:r>
          </a:p>
          <a:p>
            <a:endParaRPr lang="es-GT" sz="1100" dirty="0">
              <a:solidFill>
                <a:srgbClr val="202124"/>
              </a:solidFill>
              <a:effectLst/>
              <a:latin typeface="Poppins Light" pitchFamily="2" charset="77"/>
              <a:cs typeface="Poppins Light" pitchFamily="2" charset="77"/>
            </a:endParaRPr>
          </a:p>
          <a:p>
            <a:r>
              <a:rPr lang="es-GT" sz="1100" dirty="0">
                <a:solidFill>
                  <a:srgbClr val="202124"/>
                </a:solidFill>
                <a:effectLst/>
                <a:latin typeface="Poppins Light" pitchFamily="2" charset="77"/>
                <a:cs typeface="Poppins Light" pitchFamily="2" charset="77"/>
              </a:rPr>
              <a:t>https://docs.docker.com/compose/install/linux/</a:t>
            </a:r>
          </a:p>
          <a:p>
            <a:endParaRPr lang="es-GT" sz="1100" dirty="0">
              <a:solidFill>
                <a:srgbClr val="202124"/>
              </a:solidFill>
              <a:effectLst/>
              <a:latin typeface="Poppins Light" pitchFamily="2" charset="77"/>
              <a:cs typeface="Poppins Light" pitchFamily="2" charset="77"/>
            </a:endParaRPr>
          </a:p>
        </p:txBody>
      </p:sp>
      <p:sp>
        <p:nvSpPr>
          <p:cNvPr id="102" name="Freeform 117"/>
          <p:cNvSpPr>
            <a:spLocks noEditPoints="1"/>
          </p:cNvSpPr>
          <p:nvPr/>
        </p:nvSpPr>
        <p:spPr bwMode="auto">
          <a:xfrm>
            <a:off x="8732398" y="5146236"/>
            <a:ext cx="296263" cy="294500"/>
          </a:xfrm>
          <a:custGeom>
            <a:avLst/>
            <a:gdLst>
              <a:gd name="T0" fmla="*/ 53 w 71"/>
              <a:gd name="T1" fmla="*/ 11 h 68"/>
              <a:gd name="T2" fmla="*/ 53 w 71"/>
              <a:gd name="T3" fmla="*/ 7 h 68"/>
              <a:gd name="T4" fmla="*/ 53 w 71"/>
              <a:gd name="T5" fmla="*/ 38 h 68"/>
              <a:gd name="T6" fmla="*/ 53 w 71"/>
              <a:gd name="T7" fmla="*/ 34 h 68"/>
              <a:gd name="T8" fmla="*/ 53 w 71"/>
              <a:gd name="T9" fmla="*/ 38 h 68"/>
              <a:gd name="T10" fmla="*/ 51 w 71"/>
              <a:gd name="T11" fmla="*/ 22 h 68"/>
              <a:gd name="T12" fmla="*/ 55 w 71"/>
              <a:gd name="T13" fmla="*/ 22 h 68"/>
              <a:gd name="T14" fmla="*/ 71 w 71"/>
              <a:gd name="T15" fmla="*/ 11 h 68"/>
              <a:gd name="T16" fmla="*/ 71 w 71"/>
              <a:gd name="T17" fmla="*/ 19 h 68"/>
              <a:gd name="T18" fmla="*/ 70 w 71"/>
              <a:gd name="T19" fmla="*/ 29 h 68"/>
              <a:gd name="T20" fmla="*/ 71 w 71"/>
              <a:gd name="T21" fmla="*/ 39 h 68"/>
              <a:gd name="T22" fmla="*/ 38 w 71"/>
              <a:gd name="T23" fmla="*/ 45 h 68"/>
              <a:gd name="T24" fmla="*/ 44 w 71"/>
              <a:gd name="T25" fmla="*/ 57 h 68"/>
              <a:gd name="T26" fmla="*/ 71 w 71"/>
              <a:gd name="T27" fmla="*/ 59 h 68"/>
              <a:gd name="T28" fmla="*/ 44 w 71"/>
              <a:gd name="T29" fmla="*/ 61 h 68"/>
              <a:gd name="T30" fmla="*/ 27 w 71"/>
              <a:gd name="T31" fmla="*/ 61 h 68"/>
              <a:gd name="T32" fmla="*/ 0 w 71"/>
              <a:gd name="T33" fmla="*/ 59 h 68"/>
              <a:gd name="T34" fmla="*/ 27 w 71"/>
              <a:gd name="T35" fmla="*/ 57 h 68"/>
              <a:gd name="T36" fmla="*/ 34 w 71"/>
              <a:gd name="T37" fmla="*/ 45 h 68"/>
              <a:gd name="T38" fmla="*/ 0 w 71"/>
              <a:gd name="T39" fmla="*/ 39 h 68"/>
              <a:gd name="T40" fmla="*/ 1 w 71"/>
              <a:gd name="T41" fmla="*/ 29 h 68"/>
              <a:gd name="T42" fmla="*/ 0 w 71"/>
              <a:gd name="T43" fmla="*/ 19 h 68"/>
              <a:gd name="T44" fmla="*/ 0 w 71"/>
              <a:gd name="T45" fmla="*/ 11 h 68"/>
              <a:gd name="T46" fmla="*/ 6 w 71"/>
              <a:gd name="T47" fmla="*/ 0 h 68"/>
              <a:gd name="T48" fmla="*/ 71 w 71"/>
              <a:gd name="T49" fmla="*/ 6 h 68"/>
              <a:gd name="T50" fmla="*/ 36 w 71"/>
              <a:gd name="T51" fmla="*/ 54 h 68"/>
              <a:gd name="T52" fmla="*/ 30 w 71"/>
              <a:gd name="T53" fmla="*/ 59 h 68"/>
              <a:gd name="T54" fmla="*/ 36 w 71"/>
              <a:gd name="T55" fmla="*/ 65 h 68"/>
              <a:gd name="T56" fmla="*/ 41 w 71"/>
              <a:gd name="T57" fmla="*/ 59 h 68"/>
              <a:gd name="T58" fmla="*/ 36 w 71"/>
              <a:gd name="T59" fmla="*/ 54 h 68"/>
              <a:gd name="T60" fmla="*/ 68 w 71"/>
              <a:gd name="T61" fmla="*/ 33 h 68"/>
              <a:gd name="T62" fmla="*/ 65 w 71"/>
              <a:gd name="T63" fmla="*/ 30 h 68"/>
              <a:gd name="T64" fmla="*/ 62 w 71"/>
              <a:gd name="T65" fmla="*/ 42 h 68"/>
              <a:gd name="T66" fmla="*/ 68 w 71"/>
              <a:gd name="T67" fmla="*/ 39 h 68"/>
              <a:gd name="T68" fmla="*/ 65 w 71"/>
              <a:gd name="T69" fmla="*/ 3 h 68"/>
              <a:gd name="T70" fmla="*/ 62 w 71"/>
              <a:gd name="T71" fmla="*/ 14 h 68"/>
              <a:gd name="T72" fmla="*/ 65 w 71"/>
              <a:gd name="T73" fmla="*/ 14 h 68"/>
              <a:gd name="T74" fmla="*/ 68 w 71"/>
              <a:gd name="T75" fmla="*/ 6 h 68"/>
              <a:gd name="T76" fmla="*/ 62 w 71"/>
              <a:gd name="T77" fmla="*/ 28 h 68"/>
              <a:gd name="T78" fmla="*/ 65 w 71"/>
              <a:gd name="T79" fmla="*/ 28 h 68"/>
              <a:gd name="T80" fmla="*/ 68 w 71"/>
              <a:gd name="T81" fmla="*/ 19 h 68"/>
              <a:gd name="T82" fmla="*/ 65 w 71"/>
              <a:gd name="T83" fmla="*/ 16 h 68"/>
              <a:gd name="T84" fmla="*/ 60 w 71"/>
              <a:gd name="T85" fmla="*/ 28 h 68"/>
              <a:gd name="T86" fmla="*/ 49 w 71"/>
              <a:gd name="T87" fmla="*/ 16 h 68"/>
              <a:gd name="T88" fmla="*/ 60 w 71"/>
              <a:gd name="T89" fmla="*/ 28 h 68"/>
              <a:gd name="T90" fmla="*/ 49 w 71"/>
              <a:gd name="T91" fmla="*/ 42 h 68"/>
              <a:gd name="T92" fmla="*/ 60 w 71"/>
              <a:gd name="T93" fmla="*/ 30 h 68"/>
              <a:gd name="T94" fmla="*/ 60 w 71"/>
              <a:gd name="T95" fmla="*/ 14 h 68"/>
              <a:gd name="T96" fmla="*/ 49 w 71"/>
              <a:gd name="T97" fmla="*/ 3 h 68"/>
              <a:gd name="T98" fmla="*/ 60 w 71"/>
              <a:gd name="T99" fmla="*/ 14 h 68"/>
              <a:gd name="T100" fmla="*/ 3 w 71"/>
              <a:gd name="T101" fmla="*/ 11 h 68"/>
              <a:gd name="T102" fmla="*/ 6 w 71"/>
              <a:gd name="T103" fmla="*/ 14 h 68"/>
              <a:gd name="T104" fmla="*/ 47 w 71"/>
              <a:gd name="T105" fmla="*/ 3 h 68"/>
              <a:gd name="T106" fmla="*/ 3 w 71"/>
              <a:gd name="T107" fmla="*/ 6 h 68"/>
              <a:gd name="T108" fmla="*/ 6 w 71"/>
              <a:gd name="T109" fmla="*/ 28 h 68"/>
              <a:gd name="T110" fmla="*/ 47 w 71"/>
              <a:gd name="T111" fmla="*/ 16 h 68"/>
              <a:gd name="T112" fmla="*/ 6 w 71"/>
              <a:gd name="T113" fmla="*/ 16 h 68"/>
              <a:gd name="T114" fmla="*/ 3 w 71"/>
              <a:gd name="T115" fmla="*/ 25 h 68"/>
              <a:gd name="T116" fmla="*/ 3 w 71"/>
              <a:gd name="T117" fmla="*/ 39 h 68"/>
              <a:gd name="T118" fmla="*/ 48 w 71"/>
              <a:gd name="T119" fmla="*/ 42 h 68"/>
              <a:gd name="T120" fmla="*/ 47 w 71"/>
              <a:gd name="T121" fmla="*/ 30 h 68"/>
              <a:gd name="T122" fmla="*/ 6 w 71"/>
              <a:gd name="T123" fmla="*/ 30 h 68"/>
              <a:gd name="T124" fmla="*/ 3 w 71"/>
              <a:gd name="T125" fmla="*/ 3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 h="68">
                <a:moveTo>
                  <a:pt x="55" y="9"/>
                </a:moveTo>
                <a:cubicBezTo>
                  <a:pt x="55" y="10"/>
                  <a:pt x="54" y="11"/>
                  <a:pt x="53" y="11"/>
                </a:cubicBezTo>
                <a:cubicBezTo>
                  <a:pt x="52" y="11"/>
                  <a:pt x="51" y="10"/>
                  <a:pt x="51" y="9"/>
                </a:cubicBezTo>
                <a:cubicBezTo>
                  <a:pt x="51" y="8"/>
                  <a:pt x="52" y="7"/>
                  <a:pt x="53" y="7"/>
                </a:cubicBezTo>
                <a:cubicBezTo>
                  <a:pt x="54" y="7"/>
                  <a:pt x="55" y="8"/>
                  <a:pt x="55" y="9"/>
                </a:cubicBezTo>
                <a:close/>
                <a:moveTo>
                  <a:pt x="53" y="38"/>
                </a:moveTo>
                <a:cubicBezTo>
                  <a:pt x="54" y="38"/>
                  <a:pt x="55" y="37"/>
                  <a:pt x="55" y="36"/>
                </a:cubicBezTo>
                <a:cubicBezTo>
                  <a:pt x="55" y="35"/>
                  <a:pt x="54" y="34"/>
                  <a:pt x="53" y="34"/>
                </a:cubicBezTo>
                <a:cubicBezTo>
                  <a:pt x="52" y="34"/>
                  <a:pt x="51" y="35"/>
                  <a:pt x="51" y="36"/>
                </a:cubicBezTo>
                <a:cubicBezTo>
                  <a:pt x="51" y="37"/>
                  <a:pt x="52" y="38"/>
                  <a:pt x="53" y="38"/>
                </a:cubicBezTo>
                <a:close/>
                <a:moveTo>
                  <a:pt x="53" y="20"/>
                </a:moveTo>
                <a:cubicBezTo>
                  <a:pt x="52" y="20"/>
                  <a:pt x="51" y="21"/>
                  <a:pt x="51" y="22"/>
                </a:cubicBezTo>
                <a:cubicBezTo>
                  <a:pt x="51" y="23"/>
                  <a:pt x="52" y="24"/>
                  <a:pt x="53" y="24"/>
                </a:cubicBezTo>
                <a:cubicBezTo>
                  <a:pt x="54" y="24"/>
                  <a:pt x="55" y="23"/>
                  <a:pt x="55" y="22"/>
                </a:cubicBezTo>
                <a:cubicBezTo>
                  <a:pt x="55" y="21"/>
                  <a:pt x="54" y="20"/>
                  <a:pt x="53" y="20"/>
                </a:cubicBezTo>
                <a:close/>
                <a:moveTo>
                  <a:pt x="71" y="11"/>
                </a:moveTo>
                <a:cubicBezTo>
                  <a:pt x="71" y="13"/>
                  <a:pt x="71" y="14"/>
                  <a:pt x="70" y="15"/>
                </a:cubicBezTo>
                <a:cubicBezTo>
                  <a:pt x="71" y="17"/>
                  <a:pt x="71" y="18"/>
                  <a:pt x="71" y="19"/>
                </a:cubicBezTo>
                <a:cubicBezTo>
                  <a:pt x="71" y="25"/>
                  <a:pt x="71" y="25"/>
                  <a:pt x="71" y="25"/>
                </a:cubicBezTo>
                <a:cubicBezTo>
                  <a:pt x="71" y="26"/>
                  <a:pt x="71" y="28"/>
                  <a:pt x="70" y="29"/>
                </a:cubicBezTo>
                <a:cubicBezTo>
                  <a:pt x="71" y="30"/>
                  <a:pt x="71" y="31"/>
                  <a:pt x="71" y="33"/>
                </a:cubicBezTo>
                <a:cubicBezTo>
                  <a:pt x="71" y="39"/>
                  <a:pt x="71" y="39"/>
                  <a:pt x="71" y="39"/>
                </a:cubicBezTo>
                <a:cubicBezTo>
                  <a:pt x="71" y="42"/>
                  <a:pt x="69" y="45"/>
                  <a:pt x="65" y="45"/>
                </a:cubicBezTo>
                <a:cubicBezTo>
                  <a:pt x="38" y="45"/>
                  <a:pt x="38" y="45"/>
                  <a:pt x="38" y="45"/>
                </a:cubicBezTo>
                <a:cubicBezTo>
                  <a:pt x="38" y="51"/>
                  <a:pt x="38" y="51"/>
                  <a:pt x="38" y="51"/>
                </a:cubicBezTo>
                <a:cubicBezTo>
                  <a:pt x="41" y="52"/>
                  <a:pt x="43" y="54"/>
                  <a:pt x="44" y="57"/>
                </a:cubicBezTo>
                <a:cubicBezTo>
                  <a:pt x="69" y="57"/>
                  <a:pt x="69" y="57"/>
                  <a:pt x="69" y="57"/>
                </a:cubicBezTo>
                <a:cubicBezTo>
                  <a:pt x="70" y="57"/>
                  <a:pt x="71" y="58"/>
                  <a:pt x="71" y="59"/>
                </a:cubicBezTo>
                <a:cubicBezTo>
                  <a:pt x="71" y="60"/>
                  <a:pt x="70" y="61"/>
                  <a:pt x="69" y="61"/>
                </a:cubicBezTo>
                <a:cubicBezTo>
                  <a:pt x="44" y="61"/>
                  <a:pt x="44" y="61"/>
                  <a:pt x="44" y="61"/>
                </a:cubicBezTo>
                <a:cubicBezTo>
                  <a:pt x="43" y="65"/>
                  <a:pt x="40" y="68"/>
                  <a:pt x="36" y="68"/>
                </a:cubicBezTo>
                <a:cubicBezTo>
                  <a:pt x="31" y="68"/>
                  <a:pt x="28" y="65"/>
                  <a:pt x="27" y="61"/>
                </a:cubicBezTo>
                <a:cubicBezTo>
                  <a:pt x="2" y="61"/>
                  <a:pt x="2" y="61"/>
                  <a:pt x="2" y="61"/>
                </a:cubicBezTo>
                <a:cubicBezTo>
                  <a:pt x="1" y="61"/>
                  <a:pt x="0" y="60"/>
                  <a:pt x="0" y="59"/>
                </a:cubicBezTo>
                <a:cubicBezTo>
                  <a:pt x="0" y="58"/>
                  <a:pt x="1" y="57"/>
                  <a:pt x="2" y="57"/>
                </a:cubicBezTo>
                <a:cubicBezTo>
                  <a:pt x="27" y="57"/>
                  <a:pt x="27" y="57"/>
                  <a:pt x="27" y="57"/>
                </a:cubicBezTo>
                <a:cubicBezTo>
                  <a:pt x="28" y="54"/>
                  <a:pt x="30" y="52"/>
                  <a:pt x="34" y="51"/>
                </a:cubicBezTo>
                <a:cubicBezTo>
                  <a:pt x="34" y="45"/>
                  <a:pt x="34" y="45"/>
                  <a:pt x="34" y="45"/>
                </a:cubicBezTo>
                <a:cubicBezTo>
                  <a:pt x="6" y="45"/>
                  <a:pt x="6" y="45"/>
                  <a:pt x="6" y="45"/>
                </a:cubicBezTo>
                <a:cubicBezTo>
                  <a:pt x="3" y="45"/>
                  <a:pt x="0" y="42"/>
                  <a:pt x="0" y="39"/>
                </a:cubicBezTo>
                <a:cubicBezTo>
                  <a:pt x="0" y="33"/>
                  <a:pt x="0" y="33"/>
                  <a:pt x="0" y="33"/>
                </a:cubicBezTo>
                <a:cubicBezTo>
                  <a:pt x="0" y="31"/>
                  <a:pt x="0" y="30"/>
                  <a:pt x="1" y="29"/>
                </a:cubicBezTo>
                <a:cubicBezTo>
                  <a:pt x="0" y="28"/>
                  <a:pt x="0" y="26"/>
                  <a:pt x="0" y="25"/>
                </a:cubicBezTo>
                <a:cubicBezTo>
                  <a:pt x="0" y="19"/>
                  <a:pt x="0" y="19"/>
                  <a:pt x="0" y="19"/>
                </a:cubicBezTo>
                <a:cubicBezTo>
                  <a:pt x="0" y="18"/>
                  <a:pt x="0" y="17"/>
                  <a:pt x="1" y="15"/>
                </a:cubicBezTo>
                <a:cubicBezTo>
                  <a:pt x="0" y="14"/>
                  <a:pt x="0" y="13"/>
                  <a:pt x="0" y="11"/>
                </a:cubicBezTo>
                <a:cubicBezTo>
                  <a:pt x="0" y="6"/>
                  <a:pt x="0" y="6"/>
                  <a:pt x="0" y="6"/>
                </a:cubicBezTo>
                <a:cubicBezTo>
                  <a:pt x="0" y="3"/>
                  <a:pt x="3" y="0"/>
                  <a:pt x="6" y="0"/>
                </a:cubicBezTo>
                <a:cubicBezTo>
                  <a:pt x="65" y="0"/>
                  <a:pt x="65" y="0"/>
                  <a:pt x="65" y="0"/>
                </a:cubicBezTo>
                <a:cubicBezTo>
                  <a:pt x="69" y="0"/>
                  <a:pt x="71" y="3"/>
                  <a:pt x="71" y="6"/>
                </a:cubicBezTo>
                <a:lnTo>
                  <a:pt x="71" y="11"/>
                </a:lnTo>
                <a:close/>
                <a:moveTo>
                  <a:pt x="36" y="54"/>
                </a:moveTo>
                <a:cubicBezTo>
                  <a:pt x="33" y="54"/>
                  <a:pt x="31" y="55"/>
                  <a:pt x="30" y="57"/>
                </a:cubicBezTo>
                <a:cubicBezTo>
                  <a:pt x="30" y="58"/>
                  <a:pt x="30" y="59"/>
                  <a:pt x="30" y="59"/>
                </a:cubicBezTo>
                <a:cubicBezTo>
                  <a:pt x="30" y="60"/>
                  <a:pt x="30" y="61"/>
                  <a:pt x="30" y="61"/>
                </a:cubicBezTo>
                <a:cubicBezTo>
                  <a:pt x="31" y="64"/>
                  <a:pt x="33" y="65"/>
                  <a:pt x="36" y="65"/>
                </a:cubicBezTo>
                <a:cubicBezTo>
                  <a:pt x="38" y="65"/>
                  <a:pt x="40" y="64"/>
                  <a:pt x="41" y="61"/>
                </a:cubicBezTo>
                <a:cubicBezTo>
                  <a:pt x="41" y="61"/>
                  <a:pt x="41" y="60"/>
                  <a:pt x="41" y="59"/>
                </a:cubicBezTo>
                <a:cubicBezTo>
                  <a:pt x="41" y="59"/>
                  <a:pt x="41" y="58"/>
                  <a:pt x="41" y="57"/>
                </a:cubicBezTo>
                <a:cubicBezTo>
                  <a:pt x="40" y="55"/>
                  <a:pt x="38" y="54"/>
                  <a:pt x="36" y="54"/>
                </a:cubicBezTo>
                <a:close/>
                <a:moveTo>
                  <a:pt x="68" y="39"/>
                </a:moveTo>
                <a:cubicBezTo>
                  <a:pt x="68" y="33"/>
                  <a:pt x="68" y="33"/>
                  <a:pt x="68" y="33"/>
                </a:cubicBezTo>
                <a:cubicBezTo>
                  <a:pt x="68" y="31"/>
                  <a:pt x="67" y="30"/>
                  <a:pt x="65" y="30"/>
                </a:cubicBezTo>
                <a:cubicBezTo>
                  <a:pt x="65" y="30"/>
                  <a:pt x="65" y="30"/>
                  <a:pt x="65" y="30"/>
                </a:cubicBezTo>
                <a:cubicBezTo>
                  <a:pt x="62" y="30"/>
                  <a:pt x="62" y="30"/>
                  <a:pt x="62" y="30"/>
                </a:cubicBezTo>
                <a:cubicBezTo>
                  <a:pt x="62" y="42"/>
                  <a:pt x="62" y="42"/>
                  <a:pt x="62" y="42"/>
                </a:cubicBezTo>
                <a:cubicBezTo>
                  <a:pt x="65" y="42"/>
                  <a:pt x="65" y="42"/>
                  <a:pt x="65" y="42"/>
                </a:cubicBezTo>
                <a:cubicBezTo>
                  <a:pt x="67" y="42"/>
                  <a:pt x="68" y="40"/>
                  <a:pt x="68" y="39"/>
                </a:cubicBezTo>
                <a:close/>
                <a:moveTo>
                  <a:pt x="68" y="6"/>
                </a:moveTo>
                <a:cubicBezTo>
                  <a:pt x="68" y="4"/>
                  <a:pt x="67" y="3"/>
                  <a:pt x="65" y="3"/>
                </a:cubicBezTo>
                <a:cubicBezTo>
                  <a:pt x="62" y="3"/>
                  <a:pt x="62" y="3"/>
                  <a:pt x="62" y="3"/>
                </a:cubicBezTo>
                <a:cubicBezTo>
                  <a:pt x="62" y="14"/>
                  <a:pt x="62" y="14"/>
                  <a:pt x="62" y="14"/>
                </a:cubicBezTo>
                <a:cubicBezTo>
                  <a:pt x="65" y="14"/>
                  <a:pt x="65" y="14"/>
                  <a:pt x="65" y="14"/>
                </a:cubicBezTo>
                <a:cubicBezTo>
                  <a:pt x="65" y="14"/>
                  <a:pt x="65" y="14"/>
                  <a:pt x="65" y="14"/>
                </a:cubicBezTo>
                <a:cubicBezTo>
                  <a:pt x="67" y="14"/>
                  <a:pt x="68" y="13"/>
                  <a:pt x="68" y="11"/>
                </a:cubicBezTo>
                <a:lnTo>
                  <a:pt x="68" y="6"/>
                </a:lnTo>
                <a:close/>
                <a:moveTo>
                  <a:pt x="62" y="16"/>
                </a:moveTo>
                <a:cubicBezTo>
                  <a:pt x="62" y="28"/>
                  <a:pt x="62" y="28"/>
                  <a:pt x="62" y="28"/>
                </a:cubicBezTo>
                <a:cubicBezTo>
                  <a:pt x="65" y="28"/>
                  <a:pt x="65" y="28"/>
                  <a:pt x="65" y="28"/>
                </a:cubicBezTo>
                <a:cubicBezTo>
                  <a:pt x="65" y="28"/>
                  <a:pt x="65" y="28"/>
                  <a:pt x="65" y="28"/>
                </a:cubicBezTo>
                <a:cubicBezTo>
                  <a:pt x="67" y="28"/>
                  <a:pt x="68" y="27"/>
                  <a:pt x="68" y="25"/>
                </a:cubicBezTo>
                <a:cubicBezTo>
                  <a:pt x="68" y="19"/>
                  <a:pt x="68" y="19"/>
                  <a:pt x="68" y="19"/>
                </a:cubicBezTo>
                <a:cubicBezTo>
                  <a:pt x="68" y="18"/>
                  <a:pt x="67" y="16"/>
                  <a:pt x="65" y="16"/>
                </a:cubicBezTo>
                <a:cubicBezTo>
                  <a:pt x="65" y="16"/>
                  <a:pt x="65" y="16"/>
                  <a:pt x="65" y="16"/>
                </a:cubicBezTo>
                <a:lnTo>
                  <a:pt x="62" y="16"/>
                </a:lnTo>
                <a:close/>
                <a:moveTo>
                  <a:pt x="60" y="28"/>
                </a:moveTo>
                <a:cubicBezTo>
                  <a:pt x="60" y="16"/>
                  <a:pt x="60" y="16"/>
                  <a:pt x="60" y="16"/>
                </a:cubicBezTo>
                <a:cubicBezTo>
                  <a:pt x="49" y="16"/>
                  <a:pt x="49" y="16"/>
                  <a:pt x="49" y="16"/>
                </a:cubicBezTo>
                <a:cubicBezTo>
                  <a:pt x="49" y="28"/>
                  <a:pt x="49" y="28"/>
                  <a:pt x="49" y="28"/>
                </a:cubicBezTo>
                <a:lnTo>
                  <a:pt x="60" y="28"/>
                </a:lnTo>
                <a:close/>
                <a:moveTo>
                  <a:pt x="49" y="30"/>
                </a:moveTo>
                <a:cubicBezTo>
                  <a:pt x="49" y="42"/>
                  <a:pt x="49" y="42"/>
                  <a:pt x="49" y="42"/>
                </a:cubicBezTo>
                <a:cubicBezTo>
                  <a:pt x="60" y="42"/>
                  <a:pt x="60" y="42"/>
                  <a:pt x="60" y="42"/>
                </a:cubicBezTo>
                <a:cubicBezTo>
                  <a:pt x="60" y="30"/>
                  <a:pt x="60" y="30"/>
                  <a:pt x="60" y="30"/>
                </a:cubicBezTo>
                <a:lnTo>
                  <a:pt x="49" y="30"/>
                </a:lnTo>
                <a:close/>
                <a:moveTo>
                  <a:pt x="60" y="14"/>
                </a:moveTo>
                <a:cubicBezTo>
                  <a:pt x="60" y="3"/>
                  <a:pt x="60" y="3"/>
                  <a:pt x="60" y="3"/>
                </a:cubicBezTo>
                <a:cubicBezTo>
                  <a:pt x="49" y="3"/>
                  <a:pt x="49" y="3"/>
                  <a:pt x="49" y="3"/>
                </a:cubicBezTo>
                <a:cubicBezTo>
                  <a:pt x="49" y="14"/>
                  <a:pt x="49" y="14"/>
                  <a:pt x="49" y="14"/>
                </a:cubicBezTo>
                <a:lnTo>
                  <a:pt x="60" y="14"/>
                </a:lnTo>
                <a:close/>
                <a:moveTo>
                  <a:pt x="3" y="6"/>
                </a:moveTo>
                <a:cubicBezTo>
                  <a:pt x="3" y="11"/>
                  <a:pt x="3" y="11"/>
                  <a:pt x="3" y="11"/>
                </a:cubicBezTo>
                <a:cubicBezTo>
                  <a:pt x="3" y="13"/>
                  <a:pt x="4" y="14"/>
                  <a:pt x="6" y="14"/>
                </a:cubicBezTo>
                <a:cubicBezTo>
                  <a:pt x="6" y="14"/>
                  <a:pt x="6" y="14"/>
                  <a:pt x="6" y="14"/>
                </a:cubicBezTo>
                <a:cubicBezTo>
                  <a:pt x="47" y="14"/>
                  <a:pt x="47" y="14"/>
                  <a:pt x="47" y="14"/>
                </a:cubicBezTo>
                <a:cubicBezTo>
                  <a:pt x="47" y="3"/>
                  <a:pt x="47" y="3"/>
                  <a:pt x="47" y="3"/>
                </a:cubicBezTo>
                <a:cubicBezTo>
                  <a:pt x="6" y="3"/>
                  <a:pt x="6" y="3"/>
                  <a:pt x="6" y="3"/>
                </a:cubicBezTo>
                <a:cubicBezTo>
                  <a:pt x="4" y="3"/>
                  <a:pt x="3" y="4"/>
                  <a:pt x="3" y="6"/>
                </a:cubicBezTo>
                <a:close/>
                <a:moveTo>
                  <a:pt x="6" y="28"/>
                </a:moveTo>
                <a:cubicBezTo>
                  <a:pt x="6" y="28"/>
                  <a:pt x="6" y="28"/>
                  <a:pt x="6" y="28"/>
                </a:cubicBezTo>
                <a:cubicBezTo>
                  <a:pt x="47" y="28"/>
                  <a:pt x="47" y="28"/>
                  <a:pt x="47" y="28"/>
                </a:cubicBezTo>
                <a:cubicBezTo>
                  <a:pt x="47" y="16"/>
                  <a:pt x="47" y="16"/>
                  <a:pt x="47" y="16"/>
                </a:cubicBezTo>
                <a:cubicBezTo>
                  <a:pt x="6" y="16"/>
                  <a:pt x="6" y="16"/>
                  <a:pt x="6" y="16"/>
                </a:cubicBezTo>
                <a:cubicBezTo>
                  <a:pt x="6" y="16"/>
                  <a:pt x="6" y="16"/>
                  <a:pt x="6" y="16"/>
                </a:cubicBezTo>
                <a:cubicBezTo>
                  <a:pt x="4" y="16"/>
                  <a:pt x="3" y="18"/>
                  <a:pt x="3" y="19"/>
                </a:cubicBezTo>
                <a:cubicBezTo>
                  <a:pt x="3" y="25"/>
                  <a:pt x="3" y="25"/>
                  <a:pt x="3" y="25"/>
                </a:cubicBezTo>
                <a:cubicBezTo>
                  <a:pt x="3" y="27"/>
                  <a:pt x="4" y="28"/>
                  <a:pt x="6" y="28"/>
                </a:cubicBezTo>
                <a:close/>
                <a:moveTo>
                  <a:pt x="3" y="39"/>
                </a:moveTo>
                <a:cubicBezTo>
                  <a:pt x="3" y="40"/>
                  <a:pt x="4" y="42"/>
                  <a:pt x="6" y="42"/>
                </a:cubicBezTo>
                <a:cubicBezTo>
                  <a:pt x="48" y="42"/>
                  <a:pt x="48" y="42"/>
                  <a:pt x="48" y="42"/>
                </a:cubicBezTo>
                <a:cubicBezTo>
                  <a:pt x="48" y="41"/>
                  <a:pt x="47" y="41"/>
                  <a:pt x="47" y="41"/>
                </a:cubicBezTo>
                <a:cubicBezTo>
                  <a:pt x="47" y="30"/>
                  <a:pt x="47" y="30"/>
                  <a:pt x="47" y="30"/>
                </a:cubicBezTo>
                <a:cubicBezTo>
                  <a:pt x="6" y="30"/>
                  <a:pt x="6" y="30"/>
                  <a:pt x="6" y="30"/>
                </a:cubicBezTo>
                <a:cubicBezTo>
                  <a:pt x="6" y="30"/>
                  <a:pt x="6" y="30"/>
                  <a:pt x="6" y="30"/>
                </a:cubicBezTo>
                <a:cubicBezTo>
                  <a:pt x="4" y="30"/>
                  <a:pt x="3" y="31"/>
                  <a:pt x="3" y="33"/>
                </a:cubicBezTo>
                <a:lnTo>
                  <a:pt x="3" y="39"/>
                </a:ln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03" name="Freeform 118"/>
          <p:cNvSpPr>
            <a:spLocks noEditPoints="1"/>
          </p:cNvSpPr>
          <p:nvPr/>
        </p:nvSpPr>
        <p:spPr bwMode="auto">
          <a:xfrm>
            <a:off x="7314563" y="5151528"/>
            <a:ext cx="283920" cy="285684"/>
          </a:xfrm>
          <a:custGeom>
            <a:avLst/>
            <a:gdLst>
              <a:gd name="T0" fmla="*/ 7 w 68"/>
              <a:gd name="T1" fmla="*/ 0 h 66"/>
              <a:gd name="T2" fmla="*/ 0 w 68"/>
              <a:gd name="T3" fmla="*/ 40 h 66"/>
              <a:gd name="T4" fmla="*/ 32 w 68"/>
              <a:gd name="T5" fmla="*/ 47 h 66"/>
              <a:gd name="T6" fmla="*/ 27 w 68"/>
              <a:gd name="T7" fmla="*/ 57 h 66"/>
              <a:gd name="T8" fmla="*/ 6 w 68"/>
              <a:gd name="T9" fmla="*/ 59 h 66"/>
              <a:gd name="T10" fmla="*/ 27 w 68"/>
              <a:gd name="T11" fmla="*/ 61 h 66"/>
              <a:gd name="T12" fmla="*/ 41 w 68"/>
              <a:gd name="T13" fmla="*/ 61 h 66"/>
              <a:gd name="T14" fmla="*/ 62 w 68"/>
              <a:gd name="T15" fmla="*/ 59 h 66"/>
              <a:gd name="T16" fmla="*/ 41 w 68"/>
              <a:gd name="T17" fmla="*/ 57 h 66"/>
              <a:gd name="T18" fmla="*/ 36 w 68"/>
              <a:gd name="T19" fmla="*/ 47 h 66"/>
              <a:gd name="T20" fmla="*/ 68 w 68"/>
              <a:gd name="T21" fmla="*/ 40 h 66"/>
              <a:gd name="T22" fmla="*/ 61 w 68"/>
              <a:gd name="T23" fmla="*/ 0 h 66"/>
              <a:gd name="T24" fmla="*/ 38 w 68"/>
              <a:gd name="T25" fmla="*/ 58 h 66"/>
              <a:gd name="T26" fmla="*/ 38 w 68"/>
              <a:gd name="T27" fmla="*/ 60 h 66"/>
              <a:gd name="T28" fmla="*/ 38 w 68"/>
              <a:gd name="T29" fmla="*/ 61 h 66"/>
              <a:gd name="T30" fmla="*/ 31 w 68"/>
              <a:gd name="T31" fmla="*/ 61 h 66"/>
              <a:gd name="T32" fmla="*/ 30 w 68"/>
              <a:gd name="T33" fmla="*/ 60 h 66"/>
              <a:gd name="T34" fmla="*/ 30 w 68"/>
              <a:gd name="T35" fmla="*/ 58 h 66"/>
              <a:gd name="T36" fmla="*/ 31 w 68"/>
              <a:gd name="T37" fmla="*/ 57 h 66"/>
              <a:gd name="T38" fmla="*/ 38 w 68"/>
              <a:gd name="T39" fmla="*/ 57 h 66"/>
              <a:gd name="T40" fmla="*/ 61 w 68"/>
              <a:gd name="T41" fmla="*/ 3 h 66"/>
              <a:gd name="T42" fmla="*/ 65 w 68"/>
              <a:gd name="T43" fmla="*/ 40 h 66"/>
              <a:gd name="T44" fmla="*/ 7 w 68"/>
              <a:gd name="T45" fmla="*/ 44 h 66"/>
              <a:gd name="T46" fmla="*/ 3 w 68"/>
              <a:gd name="T47" fmla="*/ 7 h 66"/>
              <a:gd name="T48" fmla="*/ 7 w 68"/>
              <a:gd name="T49" fmla="*/ 41 h 66"/>
              <a:gd name="T50" fmla="*/ 63 w 68"/>
              <a:gd name="T51" fmla="*/ 40 h 66"/>
              <a:gd name="T52" fmla="*/ 62 w 68"/>
              <a:gd name="T53" fmla="*/ 10 h 66"/>
              <a:gd name="T54" fmla="*/ 6 w 68"/>
              <a:gd name="T55" fmla="*/ 11 h 66"/>
              <a:gd name="T56" fmla="*/ 7 w 68"/>
              <a:gd name="T57" fmla="*/ 41 h 66"/>
              <a:gd name="T58" fmla="*/ 61 w 68"/>
              <a:gd name="T59" fmla="*/ 12 h 66"/>
              <a:gd name="T60" fmla="*/ 8 w 68"/>
              <a:gd name="T61" fmla="*/ 39 h 66"/>
              <a:gd name="T62" fmla="*/ 6 w 68"/>
              <a:gd name="T63" fmla="*/ 6 h 66"/>
              <a:gd name="T64" fmla="*/ 9 w 68"/>
              <a:gd name="T65" fmla="*/ 6 h 66"/>
              <a:gd name="T66" fmla="*/ 6 w 68"/>
              <a:gd name="T67" fmla="*/ 6 h 66"/>
              <a:gd name="T68" fmla="*/ 12 w 68"/>
              <a:gd name="T69" fmla="*/ 5 h 66"/>
              <a:gd name="T70" fmla="*/ 12 w 68"/>
              <a:gd name="T71" fmla="*/ 8 h 66"/>
              <a:gd name="T72" fmla="*/ 16 w 68"/>
              <a:gd name="T73" fmla="*/ 6 h 66"/>
              <a:gd name="T74" fmla="*/ 19 w 68"/>
              <a:gd name="T75" fmla="*/ 6 h 66"/>
              <a:gd name="T76" fmla="*/ 16 w 68"/>
              <a:gd name="T77" fmla="*/ 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66">
                <a:moveTo>
                  <a:pt x="61" y="0"/>
                </a:moveTo>
                <a:cubicBezTo>
                  <a:pt x="7" y="0"/>
                  <a:pt x="7" y="0"/>
                  <a:pt x="7" y="0"/>
                </a:cubicBezTo>
                <a:cubicBezTo>
                  <a:pt x="3" y="0"/>
                  <a:pt x="0" y="3"/>
                  <a:pt x="0" y="7"/>
                </a:cubicBezTo>
                <a:cubicBezTo>
                  <a:pt x="0" y="40"/>
                  <a:pt x="0" y="40"/>
                  <a:pt x="0" y="40"/>
                </a:cubicBezTo>
                <a:cubicBezTo>
                  <a:pt x="0" y="44"/>
                  <a:pt x="3" y="47"/>
                  <a:pt x="7" y="47"/>
                </a:cubicBezTo>
                <a:cubicBezTo>
                  <a:pt x="32" y="47"/>
                  <a:pt x="32" y="47"/>
                  <a:pt x="32" y="47"/>
                </a:cubicBezTo>
                <a:cubicBezTo>
                  <a:pt x="32" y="52"/>
                  <a:pt x="32" y="52"/>
                  <a:pt x="32" y="52"/>
                </a:cubicBezTo>
                <a:cubicBezTo>
                  <a:pt x="30" y="53"/>
                  <a:pt x="28" y="55"/>
                  <a:pt x="27" y="57"/>
                </a:cubicBezTo>
                <a:cubicBezTo>
                  <a:pt x="8" y="57"/>
                  <a:pt x="8" y="57"/>
                  <a:pt x="8" y="57"/>
                </a:cubicBezTo>
                <a:cubicBezTo>
                  <a:pt x="7" y="57"/>
                  <a:pt x="6" y="58"/>
                  <a:pt x="6" y="59"/>
                </a:cubicBezTo>
                <a:cubicBezTo>
                  <a:pt x="6" y="60"/>
                  <a:pt x="7" y="61"/>
                  <a:pt x="8" y="61"/>
                </a:cubicBezTo>
                <a:cubicBezTo>
                  <a:pt x="27" y="61"/>
                  <a:pt x="27" y="61"/>
                  <a:pt x="27" y="61"/>
                </a:cubicBezTo>
                <a:cubicBezTo>
                  <a:pt x="28" y="64"/>
                  <a:pt x="31" y="66"/>
                  <a:pt x="34" y="66"/>
                </a:cubicBezTo>
                <a:cubicBezTo>
                  <a:pt x="37" y="66"/>
                  <a:pt x="40" y="64"/>
                  <a:pt x="41" y="61"/>
                </a:cubicBezTo>
                <a:cubicBezTo>
                  <a:pt x="60" y="61"/>
                  <a:pt x="60" y="61"/>
                  <a:pt x="60" y="61"/>
                </a:cubicBezTo>
                <a:cubicBezTo>
                  <a:pt x="61" y="61"/>
                  <a:pt x="62" y="60"/>
                  <a:pt x="62" y="59"/>
                </a:cubicBezTo>
                <a:cubicBezTo>
                  <a:pt x="62" y="58"/>
                  <a:pt x="61" y="57"/>
                  <a:pt x="60" y="57"/>
                </a:cubicBezTo>
                <a:cubicBezTo>
                  <a:pt x="41" y="57"/>
                  <a:pt x="41" y="57"/>
                  <a:pt x="41" y="57"/>
                </a:cubicBezTo>
                <a:cubicBezTo>
                  <a:pt x="40" y="55"/>
                  <a:pt x="38" y="53"/>
                  <a:pt x="36" y="52"/>
                </a:cubicBezTo>
                <a:cubicBezTo>
                  <a:pt x="36" y="47"/>
                  <a:pt x="36" y="47"/>
                  <a:pt x="36" y="47"/>
                </a:cubicBezTo>
                <a:cubicBezTo>
                  <a:pt x="61" y="47"/>
                  <a:pt x="61" y="47"/>
                  <a:pt x="61" y="47"/>
                </a:cubicBezTo>
                <a:cubicBezTo>
                  <a:pt x="65" y="47"/>
                  <a:pt x="68" y="44"/>
                  <a:pt x="68" y="40"/>
                </a:cubicBezTo>
                <a:cubicBezTo>
                  <a:pt x="68" y="7"/>
                  <a:pt x="68" y="7"/>
                  <a:pt x="68" y="7"/>
                </a:cubicBezTo>
                <a:cubicBezTo>
                  <a:pt x="68" y="3"/>
                  <a:pt x="65" y="0"/>
                  <a:pt x="61" y="0"/>
                </a:cubicBezTo>
                <a:close/>
                <a:moveTo>
                  <a:pt x="38" y="57"/>
                </a:moveTo>
                <a:cubicBezTo>
                  <a:pt x="38" y="57"/>
                  <a:pt x="38" y="58"/>
                  <a:pt x="38" y="58"/>
                </a:cubicBezTo>
                <a:cubicBezTo>
                  <a:pt x="38" y="58"/>
                  <a:pt x="38" y="59"/>
                  <a:pt x="38" y="59"/>
                </a:cubicBezTo>
                <a:cubicBezTo>
                  <a:pt x="38" y="59"/>
                  <a:pt x="38" y="60"/>
                  <a:pt x="38" y="60"/>
                </a:cubicBezTo>
                <a:cubicBezTo>
                  <a:pt x="38" y="61"/>
                  <a:pt x="38" y="61"/>
                  <a:pt x="38" y="61"/>
                </a:cubicBezTo>
                <a:cubicBezTo>
                  <a:pt x="38" y="61"/>
                  <a:pt x="38" y="61"/>
                  <a:pt x="38" y="61"/>
                </a:cubicBezTo>
                <a:cubicBezTo>
                  <a:pt x="37" y="62"/>
                  <a:pt x="36" y="63"/>
                  <a:pt x="34" y="63"/>
                </a:cubicBezTo>
                <a:cubicBezTo>
                  <a:pt x="33" y="63"/>
                  <a:pt x="31" y="62"/>
                  <a:pt x="31" y="61"/>
                </a:cubicBezTo>
                <a:cubicBezTo>
                  <a:pt x="31" y="61"/>
                  <a:pt x="31" y="61"/>
                  <a:pt x="31" y="61"/>
                </a:cubicBezTo>
                <a:cubicBezTo>
                  <a:pt x="31" y="61"/>
                  <a:pt x="30" y="61"/>
                  <a:pt x="30" y="60"/>
                </a:cubicBezTo>
                <a:cubicBezTo>
                  <a:pt x="30" y="60"/>
                  <a:pt x="30" y="59"/>
                  <a:pt x="30" y="59"/>
                </a:cubicBezTo>
                <a:cubicBezTo>
                  <a:pt x="30" y="59"/>
                  <a:pt x="30" y="58"/>
                  <a:pt x="30" y="58"/>
                </a:cubicBezTo>
                <a:cubicBezTo>
                  <a:pt x="30" y="58"/>
                  <a:pt x="31" y="57"/>
                  <a:pt x="31" y="57"/>
                </a:cubicBezTo>
                <a:cubicBezTo>
                  <a:pt x="31" y="57"/>
                  <a:pt x="31" y="57"/>
                  <a:pt x="31" y="57"/>
                </a:cubicBezTo>
                <a:cubicBezTo>
                  <a:pt x="31" y="56"/>
                  <a:pt x="33" y="55"/>
                  <a:pt x="34" y="55"/>
                </a:cubicBezTo>
                <a:cubicBezTo>
                  <a:pt x="36" y="55"/>
                  <a:pt x="37" y="56"/>
                  <a:pt x="38" y="57"/>
                </a:cubicBezTo>
                <a:close/>
                <a:moveTo>
                  <a:pt x="7" y="3"/>
                </a:moveTo>
                <a:cubicBezTo>
                  <a:pt x="61" y="3"/>
                  <a:pt x="61" y="3"/>
                  <a:pt x="61" y="3"/>
                </a:cubicBezTo>
                <a:cubicBezTo>
                  <a:pt x="63" y="3"/>
                  <a:pt x="65" y="5"/>
                  <a:pt x="65" y="7"/>
                </a:cubicBezTo>
                <a:cubicBezTo>
                  <a:pt x="65" y="40"/>
                  <a:pt x="65" y="40"/>
                  <a:pt x="65" y="40"/>
                </a:cubicBezTo>
                <a:cubicBezTo>
                  <a:pt x="65" y="42"/>
                  <a:pt x="63" y="44"/>
                  <a:pt x="61" y="44"/>
                </a:cubicBezTo>
                <a:cubicBezTo>
                  <a:pt x="7" y="44"/>
                  <a:pt x="7" y="44"/>
                  <a:pt x="7" y="44"/>
                </a:cubicBezTo>
                <a:cubicBezTo>
                  <a:pt x="5" y="44"/>
                  <a:pt x="3" y="42"/>
                  <a:pt x="3" y="40"/>
                </a:cubicBezTo>
                <a:cubicBezTo>
                  <a:pt x="3" y="7"/>
                  <a:pt x="3" y="7"/>
                  <a:pt x="3" y="7"/>
                </a:cubicBezTo>
                <a:cubicBezTo>
                  <a:pt x="3" y="5"/>
                  <a:pt x="5" y="3"/>
                  <a:pt x="7" y="3"/>
                </a:cubicBezTo>
                <a:close/>
                <a:moveTo>
                  <a:pt x="7" y="41"/>
                </a:moveTo>
                <a:cubicBezTo>
                  <a:pt x="62" y="41"/>
                  <a:pt x="62" y="41"/>
                  <a:pt x="62" y="41"/>
                </a:cubicBezTo>
                <a:cubicBezTo>
                  <a:pt x="62" y="41"/>
                  <a:pt x="63" y="41"/>
                  <a:pt x="63" y="40"/>
                </a:cubicBezTo>
                <a:cubicBezTo>
                  <a:pt x="63" y="11"/>
                  <a:pt x="63" y="11"/>
                  <a:pt x="63" y="11"/>
                </a:cubicBezTo>
                <a:cubicBezTo>
                  <a:pt x="63" y="10"/>
                  <a:pt x="62" y="10"/>
                  <a:pt x="62" y="10"/>
                </a:cubicBezTo>
                <a:cubicBezTo>
                  <a:pt x="7" y="10"/>
                  <a:pt x="7" y="10"/>
                  <a:pt x="7" y="10"/>
                </a:cubicBezTo>
                <a:cubicBezTo>
                  <a:pt x="6" y="10"/>
                  <a:pt x="6" y="10"/>
                  <a:pt x="6" y="11"/>
                </a:cubicBezTo>
                <a:cubicBezTo>
                  <a:pt x="6" y="40"/>
                  <a:pt x="6" y="40"/>
                  <a:pt x="6" y="40"/>
                </a:cubicBezTo>
                <a:cubicBezTo>
                  <a:pt x="6" y="41"/>
                  <a:pt x="6" y="41"/>
                  <a:pt x="7" y="41"/>
                </a:cubicBezTo>
                <a:close/>
                <a:moveTo>
                  <a:pt x="8" y="12"/>
                </a:moveTo>
                <a:cubicBezTo>
                  <a:pt x="61" y="12"/>
                  <a:pt x="61" y="12"/>
                  <a:pt x="61" y="12"/>
                </a:cubicBezTo>
                <a:cubicBezTo>
                  <a:pt x="61" y="39"/>
                  <a:pt x="61" y="39"/>
                  <a:pt x="61" y="39"/>
                </a:cubicBezTo>
                <a:cubicBezTo>
                  <a:pt x="8" y="39"/>
                  <a:pt x="8" y="39"/>
                  <a:pt x="8" y="39"/>
                </a:cubicBezTo>
                <a:lnTo>
                  <a:pt x="8" y="12"/>
                </a:lnTo>
                <a:close/>
                <a:moveTo>
                  <a:pt x="6" y="6"/>
                </a:moveTo>
                <a:cubicBezTo>
                  <a:pt x="6" y="5"/>
                  <a:pt x="6" y="5"/>
                  <a:pt x="7" y="5"/>
                </a:cubicBezTo>
                <a:cubicBezTo>
                  <a:pt x="8" y="5"/>
                  <a:pt x="9" y="5"/>
                  <a:pt x="9" y="6"/>
                </a:cubicBezTo>
                <a:cubicBezTo>
                  <a:pt x="9" y="7"/>
                  <a:pt x="8" y="8"/>
                  <a:pt x="7" y="8"/>
                </a:cubicBezTo>
                <a:cubicBezTo>
                  <a:pt x="6" y="8"/>
                  <a:pt x="6" y="7"/>
                  <a:pt x="6" y="6"/>
                </a:cubicBezTo>
                <a:close/>
                <a:moveTo>
                  <a:pt x="11" y="6"/>
                </a:moveTo>
                <a:cubicBezTo>
                  <a:pt x="11" y="5"/>
                  <a:pt x="11" y="5"/>
                  <a:pt x="12" y="5"/>
                </a:cubicBezTo>
                <a:cubicBezTo>
                  <a:pt x="13" y="5"/>
                  <a:pt x="14" y="5"/>
                  <a:pt x="14" y="6"/>
                </a:cubicBezTo>
                <a:cubicBezTo>
                  <a:pt x="14" y="7"/>
                  <a:pt x="13" y="8"/>
                  <a:pt x="12" y="8"/>
                </a:cubicBezTo>
                <a:cubicBezTo>
                  <a:pt x="11" y="8"/>
                  <a:pt x="11" y="7"/>
                  <a:pt x="11" y="6"/>
                </a:cubicBezTo>
                <a:close/>
                <a:moveTo>
                  <a:pt x="16" y="6"/>
                </a:moveTo>
                <a:cubicBezTo>
                  <a:pt x="16" y="5"/>
                  <a:pt x="16" y="5"/>
                  <a:pt x="17" y="5"/>
                </a:cubicBezTo>
                <a:cubicBezTo>
                  <a:pt x="18" y="5"/>
                  <a:pt x="19" y="5"/>
                  <a:pt x="19" y="6"/>
                </a:cubicBezTo>
                <a:cubicBezTo>
                  <a:pt x="19" y="7"/>
                  <a:pt x="18" y="8"/>
                  <a:pt x="17" y="8"/>
                </a:cubicBezTo>
                <a:cubicBezTo>
                  <a:pt x="16" y="8"/>
                  <a:pt x="16" y="7"/>
                  <a:pt x="16" y="6"/>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04" name="Freeform 140"/>
          <p:cNvSpPr>
            <a:spLocks noEditPoints="1"/>
          </p:cNvSpPr>
          <p:nvPr/>
        </p:nvSpPr>
        <p:spPr bwMode="auto">
          <a:xfrm>
            <a:off x="8277420" y="5128603"/>
            <a:ext cx="253941" cy="329770"/>
          </a:xfrm>
          <a:custGeom>
            <a:avLst/>
            <a:gdLst>
              <a:gd name="T0" fmla="*/ 43 w 61"/>
              <a:gd name="T1" fmla="*/ 47 h 76"/>
              <a:gd name="T2" fmla="*/ 43 w 61"/>
              <a:gd name="T3" fmla="*/ 51 h 76"/>
              <a:gd name="T4" fmla="*/ 61 w 61"/>
              <a:gd name="T5" fmla="*/ 68 h 76"/>
              <a:gd name="T6" fmla="*/ 38 w 61"/>
              <a:gd name="T7" fmla="*/ 70 h 76"/>
              <a:gd name="T8" fmla="*/ 23 w 61"/>
              <a:gd name="T9" fmla="*/ 70 h 76"/>
              <a:gd name="T10" fmla="*/ 0 w 61"/>
              <a:gd name="T11" fmla="*/ 68 h 76"/>
              <a:gd name="T12" fmla="*/ 23 w 61"/>
              <a:gd name="T13" fmla="*/ 66 h 76"/>
              <a:gd name="T14" fmla="*/ 29 w 61"/>
              <a:gd name="T15" fmla="*/ 56 h 76"/>
              <a:gd name="T16" fmla="*/ 0 w 61"/>
              <a:gd name="T17" fmla="*/ 49 h 76"/>
              <a:gd name="T18" fmla="*/ 7 w 61"/>
              <a:gd name="T19" fmla="*/ 0 h 76"/>
              <a:gd name="T20" fmla="*/ 61 w 61"/>
              <a:gd name="T21" fmla="*/ 7 h 76"/>
              <a:gd name="T22" fmla="*/ 54 w 61"/>
              <a:gd name="T23" fmla="*/ 56 h 76"/>
              <a:gd name="T24" fmla="*/ 33 w 61"/>
              <a:gd name="T25" fmla="*/ 61 h 76"/>
              <a:gd name="T26" fmla="*/ 59 w 61"/>
              <a:gd name="T27" fmla="*/ 66 h 76"/>
              <a:gd name="T28" fmla="*/ 47 w 61"/>
              <a:gd name="T29" fmla="*/ 44 h 76"/>
              <a:gd name="T30" fmla="*/ 39 w 61"/>
              <a:gd name="T31" fmla="*/ 53 h 76"/>
              <a:gd name="T32" fmla="*/ 47 w 61"/>
              <a:gd name="T33" fmla="*/ 44 h 76"/>
              <a:gd name="T34" fmla="*/ 39 w 61"/>
              <a:gd name="T35" fmla="*/ 33 h 76"/>
              <a:gd name="T36" fmla="*/ 47 w 61"/>
              <a:gd name="T37" fmla="*/ 42 h 76"/>
              <a:gd name="T38" fmla="*/ 47 w 61"/>
              <a:gd name="T39" fmla="*/ 21 h 76"/>
              <a:gd name="T40" fmla="*/ 39 w 61"/>
              <a:gd name="T41" fmla="*/ 31 h 76"/>
              <a:gd name="T42" fmla="*/ 47 w 61"/>
              <a:gd name="T43" fmla="*/ 21 h 76"/>
              <a:gd name="T44" fmla="*/ 54 w 61"/>
              <a:gd name="T45" fmla="*/ 44 h 76"/>
              <a:gd name="T46" fmla="*/ 49 w 61"/>
              <a:gd name="T47" fmla="*/ 53 h 76"/>
              <a:gd name="T48" fmla="*/ 58 w 61"/>
              <a:gd name="T49" fmla="*/ 49 h 76"/>
              <a:gd name="T50" fmla="*/ 58 w 61"/>
              <a:gd name="T51" fmla="*/ 42 h 76"/>
              <a:gd name="T52" fmla="*/ 54 w 61"/>
              <a:gd name="T53" fmla="*/ 33 h 76"/>
              <a:gd name="T54" fmla="*/ 49 w 61"/>
              <a:gd name="T55" fmla="*/ 42 h 76"/>
              <a:gd name="T56" fmla="*/ 58 w 61"/>
              <a:gd name="T57" fmla="*/ 38 h 76"/>
              <a:gd name="T58" fmla="*/ 58 w 61"/>
              <a:gd name="T59" fmla="*/ 31 h 76"/>
              <a:gd name="T60" fmla="*/ 54 w 61"/>
              <a:gd name="T61" fmla="*/ 21 h 76"/>
              <a:gd name="T62" fmla="*/ 49 w 61"/>
              <a:gd name="T63" fmla="*/ 31 h 76"/>
              <a:gd name="T64" fmla="*/ 58 w 61"/>
              <a:gd name="T65" fmla="*/ 27 h 76"/>
              <a:gd name="T66" fmla="*/ 58 w 61"/>
              <a:gd name="T67" fmla="*/ 20 h 76"/>
              <a:gd name="T68" fmla="*/ 7 w 61"/>
              <a:gd name="T69" fmla="*/ 19 h 76"/>
              <a:gd name="T70" fmla="*/ 58 w 61"/>
              <a:gd name="T71" fmla="*/ 15 h 76"/>
              <a:gd name="T72" fmla="*/ 58 w 61"/>
              <a:gd name="T73" fmla="*/ 7 h 76"/>
              <a:gd name="T74" fmla="*/ 7 w 61"/>
              <a:gd name="T75" fmla="*/ 3 h 76"/>
              <a:gd name="T76" fmla="*/ 3 w 61"/>
              <a:gd name="T77" fmla="*/ 11 h 76"/>
              <a:gd name="T78" fmla="*/ 3 w 61"/>
              <a:gd name="T79" fmla="*/ 27 h 76"/>
              <a:gd name="T80" fmla="*/ 37 w 61"/>
              <a:gd name="T81" fmla="*/ 31 h 76"/>
              <a:gd name="T82" fmla="*/ 7 w 61"/>
              <a:gd name="T83" fmla="*/ 21 h 76"/>
              <a:gd name="T84" fmla="*/ 3 w 61"/>
              <a:gd name="T85" fmla="*/ 22 h 76"/>
              <a:gd name="T86" fmla="*/ 3 w 61"/>
              <a:gd name="T87" fmla="*/ 38 h 76"/>
              <a:gd name="T88" fmla="*/ 37 w 61"/>
              <a:gd name="T89" fmla="*/ 42 h 76"/>
              <a:gd name="T90" fmla="*/ 7 w 61"/>
              <a:gd name="T91" fmla="*/ 33 h 76"/>
              <a:gd name="T92" fmla="*/ 3 w 61"/>
              <a:gd name="T93" fmla="*/ 34 h 76"/>
              <a:gd name="T94" fmla="*/ 37 w 61"/>
              <a:gd name="T95" fmla="*/ 53 h 76"/>
              <a:gd name="T96" fmla="*/ 7 w 61"/>
              <a:gd name="T97" fmla="*/ 44 h 76"/>
              <a:gd name="T98" fmla="*/ 3 w 61"/>
              <a:gd name="T99" fmla="*/ 45 h 76"/>
              <a:gd name="T100" fmla="*/ 7 w 61"/>
              <a:gd name="T101" fmla="*/ 53 h 76"/>
              <a:gd name="T102" fmla="*/ 35 w 61"/>
              <a:gd name="T103" fmla="*/ 68 h 76"/>
              <a:gd name="T104" fmla="*/ 26 w 61"/>
              <a:gd name="T105" fmla="*/ 68 h 76"/>
              <a:gd name="T106" fmla="*/ 35 w 61"/>
              <a:gd name="T107" fmla="*/ 68 h 76"/>
              <a:gd name="T108" fmla="*/ 45 w 61"/>
              <a:gd name="T109" fmla="*/ 37 h 76"/>
              <a:gd name="T110" fmla="*/ 41 w 61"/>
              <a:gd name="T111" fmla="*/ 37 h 76"/>
              <a:gd name="T112" fmla="*/ 43 w 61"/>
              <a:gd name="T113" fmla="*/ 28 h 76"/>
              <a:gd name="T114" fmla="*/ 43 w 61"/>
              <a:gd name="T115" fmla="*/ 24 h 76"/>
              <a:gd name="T116" fmla="*/ 43 w 61"/>
              <a:gd name="T117" fmla="*/ 2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1" h="76">
                <a:moveTo>
                  <a:pt x="41" y="49"/>
                </a:moveTo>
                <a:cubicBezTo>
                  <a:pt x="41" y="48"/>
                  <a:pt x="42" y="47"/>
                  <a:pt x="43" y="47"/>
                </a:cubicBezTo>
                <a:cubicBezTo>
                  <a:pt x="44" y="47"/>
                  <a:pt x="45" y="48"/>
                  <a:pt x="45" y="49"/>
                </a:cubicBezTo>
                <a:cubicBezTo>
                  <a:pt x="45" y="50"/>
                  <a:pt x="44" y="51"/>
                  <a:pt x="43" y="51"/>
                </a:cubicBezTo>
                <a:cubicBezTo>
                  <a:pt x="42" y="51"/>
                  <a:pt x="41" y="50"/>
                  <a:pt x="41" y="49"/>
                </a:cubicBezTo>
                <a:close/>
                <a:moveTo>
                  <a:pt x="61" y="68"/>
                </a:moveTo>
                <a:cubicBezTo>
                  <a:pt x="61" y="70"/>
                  <a:pt x="60" y="70"/>
                  <a:pt x="59" y="70"/>
                </a:cubicBezTo>
                <a:cubicBezTo>
                  <a:pt x="38" y="70"/>
                  <a:pt x="38" y="70"/>
                  <a:pt x="38" y="70"/>
                </a:cubicBezTo>
                <a:cubicBezTo>
                  <a:pt x="37" y="74"/>
                  <a:pt x="34" y="76"/>
                  <a:pt x="31" y="76"/>
                </a:cubicBezTo>
                <a:cubicBezTo>
                  <a:pt x="27" y="76"/>
                  <a:pt x="24" y="74"/>
                  <a:pt x="23" y="70"/>
                </a:cubicBezTo>
                <a:cubicBezTo>
                  <a:pt x="2" y="70"/>
                  <a:pt x="2" y="70"/>
                  <a:pt x="2" y="70"/>
                </a:cubicBezTo>
                <a:cubicBezTo>
                  <a:pt x="1" y="70"/>
                  <a:pt x="0" y="70"/>
                  <a:pt x="0" y="68"/>
                </a:cubicBezTo>
                <a:cubicBezTo>
                  <a:pt x="0" y="67"/>
                  <a:pt x="1" y="66"/>
                  <a:pt x="2" y="66"/>
                </a:cubicBezTo>
                <a:cubicBezTo>
                  <a:pt x="23" y="66"/>
                  <a:pt x="23" y="66"/>
                  <a:pt x="23" y="66"/>
                </a:cubicBezTo>
                <a:cubicBezTo>
                  <a:pt x="24" y="64"/>
                  <a:pt x="26" y="62"/>
                  <a:pt x="29" y="61"/>
                </a:cubicBezTo>
                <a:cubicBezTo>
                  <a:pt x="29" y="56"/>
                  <a:pt x="29" y="56"/>
                  <a:pt x="29" y="56"/>
                </a:cubicBezTo>
                <a:cubicBezTo>
                  <a:pt x="7" y="56"/>
                  <a:pt x="7" y="56"/>
                  <a:pt x="7" y="56"/>
                </a:cubicBezTo>
                <a:cubicBezTo>
                  <a:pt x="3" y="56"/>
                  <a:pt x="0" y="53"/>
                  <a:pt x="0" y="49"/>
                </a:cubicBezTo>
                <a:cubicBezTo>
                  <a:pt x="0" y="7"/>
                  <a:pt x="0" y="7"/>
                  <a:pt x="0" y="7"/>
                </a:cubicBezTo>
                <a:cubicBezTo>
                  <a:pt x="0" y="3"/>
                  <a:pt x="3" y="0"/>
                  <a:pt x="7" y="0"/>
                </a:cubicBezTo>
                <a:cubicBezTo>
                  <a:pt x="54" y="0"/>
                  <a:pt x="54" y="0"/>
                  <a:pt x="54" y="0"/>
                </a:cubicBezTo>
                <a:cubicBezTo>
                  <a:pt x="58" y="0"/>
                  <a:pt x="61" y="3"/>
                  <a:pt x="61" y="7"/>
                </a:cubicBezTo>
                <a:cubicBezTo>
                  <a:pt x="61" y="49"/>
                  <a:pt x="61" y="49"/>
                  <a:pt x="61" y="49"/>
                </a:cubicBezTo>
                <a:cubicBezTo>
                  <a:pt x="61" y="53"/>
                  <a:pt x="58" y="56"/>
                  <a:pt x="54" y="56"/>
                </a:cubicBezTo>
                <a:cubicBezTo>
                  <a:pt x="33" y="56"/>
                  <a:pt x="33" y="56"/>
                  <a:pt x="33" y="56"/>
                </a:cubicBezTo>
                <a:cubicBezTo>
                  <a:pt x="33" y="61"/>
                  <a:pt x="33" y="61"/>
                  <a:pt x="33" y="61"/>
                </a:cubicBezTo>
                <a:cubicBezTo>
                  <a:pt x="35" y="62"/>
                  <a:pt x="37" y="64"/>
                  <a:pt x="38" y="66"/>
                </a:cubicBezTo>
                <a:cubicBezTo>
                  <a:pt x="59" y="66"/>
                  <a:pt x="59" y="66"/>
                  <a:pt x="59" y="66"/>
                </a:cubicBezTo>
                <a:cubicBezTo>
                  <a:pt x="60" y="66"/>
                  <a:pt x="61" y="67"/>
                  <a:pt x="61" y="68"/>
                </a:cubicBezTo>
                <a:close/>
                <a:moveTo>
                  <a:pt x="47" y="44"/>
                </a:moveTo>
                <a:cubicBezTo>
                  <a:pt x="39" y="44"/>
                  <a:pt x="39" y="44"/>
                  <a:pt x="39" y="44"/>
                </a:cubicBezTo>
                <a:cubicBezTo>
                  <a:pt x="39" y="53"/>
                  <a:pt x="39" y="53"/>
                  <a:pt x="39" y="53"/>
                </a:cubicBezTo>
                <a:cubicBezTo>
                  <a:pt x="47" y="53"/>
                  <a:pt x="47" y="53"/>
                  <a:pt x="47" y="53"/>
                </a:cubicBezTo>
                <a:lnTo>
                  <a:pt x="47" y="44"/>
                </a:lnTo>
                <a:close/>
                <a:moveTo>
                  <a:pt x="47" y="33"/>
                </a:moveTo>
                <a:cubicBezTo>
                  <a:pt x="39" y="33"/>
                  <a:pt x="39" y="33"/>
                  <a:pt x="39" y="33"/>
                </a:cubicBezTo>
                <a:cubicBezTo>
                  <a:pt x="39" y="42"/>
                  <a:pt x="39" y="42"/>
                  <a:pt x="39" y="42"/>
                </a:cubicBezTo>
                <a:cubicBezTo>
                  <a:pt x="47" y="42"/>
                  <a:pt x="47" y="42"/>
                  <a:pt x="47" y="42"/>
                </a:cubicBezTo>
                <a:lnTo>
                  <a:pt x="47" y="33"/>
                </a:lnTo>
                <a:close/>
                <a:moveTo>
                  <a:pt x="47" y="21"/>
                </a:moveTo>
                <a:cubicBezTo>
                  <a:pt x="39" y="21"/>
                  <a:pt x="39" y="21"/>
                  <a:pt x="39" y="21"/>
                </a:cubicBezTo>
                <a:cubicBezTo>
                  <a:pt x="39" y="31"/>
                  <a:pt x="39" y="31"/>
                  <a:pt x="39" y="31"/>
                </a:cubicBezTo>
                <a:cubicBezTo>
                  <a:pt x="47" y="31"/>
                  <a:pt x="47" y="31"/>
                  <a:pt x="47" y="31"/>
                </a:cubicBezTo>
                <a:lnTo>
                  <a:pt x="47" y="21"/>
                </a:lnTo>
                <a:close/>
                <a:moveTo>
                  <a:pt x="58" y="42"/>
                </a:moveTo>
                <a:cubicBezTo>
                  <a:pt x="57" y="43"/>
                  <a:pt x="55" y="44"/>
                  <a:pt x="54" y="44"/>
                </a:cubicBezTo>
                <a:cubicBezTo>
                  <a:pt x="49" y="44"/>
                  <a:pt x="49" y="44"/>
                  <a:pt x="49" y="44"/>
                </a:cubicBezTo>
                <a:cubicBezTo>
                  <a:pt x="49" y="53"/>
                  <a:pt x="49" y="53"/>
                  <a:pt x="49" y="53"/>
                </a:cubicBezTo>
                <a:cubicBezTo>
                  <a:pt x="54" y="53"/>
                  <a:pt x="54" y="53"/>
                  <a:pt x="54" y="53"/>
                </a:cubicBezTo>
                <a:cubicBezTo>
                  <a:pt x="56" y="53"/>
                  <a:pt x="58" y="51"/>
                  <a:pt x="58" y="49"/>
                </a:cubicBezTo>
                <a:cubicBezTo>
                  <a:pt x="58" y="45"/>
                  <a:pt x="58" y="45"/>
                  <a:pt x="58" y="45"/>
                </a:cubicBezTo>
                <a:lnTo>
                  <a:pt x="58" y="42"/>
                </a:lnTo>
                <a:close/>
                <a:moveTo>
                  <a:pt x="58" y="31"/>
                </a:moveTo>
                <a:cubicBezTo>
                  <a:pt x="57" y="32"/>
                  <a:pt x="55" y="33"/>
                  <a:pt x="54" y="33"/>
                </a:cubicBezTo>
                <a:cubicBezTo>
                  <a:pt x="49" y="33"/>
                  <a:pt x="49" y="33"/>
                  <a:pt x="49" y="33"/>
                </a:cubicBezTo>
                <a:cubicBezTo>
                  <a:pt x="49" y="42"/>
                  <a:pt x="49" y="42"/>
                  <a:pt x="49" y="42"/>
                </a:cubicBezTo>
                <a:cubicBezTo>
                  <a:pt x="54" y="42"/>
                  <a:pt x="54" y="42"/>
                  <a:pt x="54" y="42"/>
                </a:cubicBezTo>
                <a:cubicBezTo>
                  <a:pt x="56" y="42"/>
                  <a:pt x="58" y="40"/>
                  <a:pt x="58" y="38"/>
                </a:cubicBezTo>
                <a:cubicBezTo>
                  <a:pt x="58" y="34"/>
                  <a:pt x="58" y="34"/>
                  <a:pt x="58" y="34"/>
                </a:cubicBezTo>
                <a:lnTo>
                  <a:pt x="58" y="31"/>
                </a:lnTo>
                <a:close/>
                <a:moveTo>
                  <a:pt x="58" y="20"/>
                </a:moveTo>
                <a:cubicBezTo>
                  <a:pt x="57" y="21"/>
                  <a:pt x="55" y="21"/>
                  <a:pt x="54" y="21"/>
                </a:cubicBezTo>
                <a:cubicBezTo>
                  <a:pt x="49" y="21"/>
                  <a:pt x="49" y="21"/>
                  <a:pt x="49" y="21"/>
                </a:cubicBezTo>
                <a:cubicBezTo>
                  <a:pt x="49" y="31"/>
                  <a:pt x="49" y="31"/>
                  <a:pt x="49" y="31"/>
                </a:cubicBezTo>
                <a:cubicBezTo>
                  <a:pt x="54" y="31"/>
                  <a:pt x="54" y="31"/>
                  <a:pt x="54" y="31"/>
                </a:cubicBezTo>
                <a:cubicBezTo>
                  <a:pt x="56" y="31"/>
                  <a:pt x="58" y="29"/>
                  <a:pt x="58" y="27"/>
                </a:cubicBezTo>
                <a:cubicBezTo>
                  <a:pt x="58" y="22"/>
                  <a:pt x="58" y="22"/>
                  <a:pt x="58" y="22"/>
                </a:cubicBezTo>
                <a:lnTo>
                  <a:pt x="58" y="20"/>
                </a:lnTo>
                <a:close/>
                <a:moveTo>
                  <a:pt x="3" y="15"/>
                </a:moveTo>
                <a:cubicBezTo>
                  <a:pt x="3" y="18"/>
                  <a:pt x="5" y="19"/>
                  <a:pt x="7" y="19"/>
                </a:cubicBezTo>
                <a:cubicBezTo>
                  <a:pt x="54" y="19"/>
                  <a:pt x="54" y="19"/>
                  <a:pt x="54" y="19"/>
                </a:cubicBezTo>
                <a:cubicBezTo>
                  <a:pt x="56" y="19"/>
                  <a:pt x="58" y="18"/>
                  <a:pt x="58" y="15"/>
                </a:cubicBezTo>
                <a:cubicBezTo>
                  <a:pt x="58" y="11"/>
                  <a:pt x="58" y="11"/>
                  <a:pt x="58" y="11"/>
                </a:cubicBezTo>
                <a:cubicBezTo>
                  <a:pt x="58" y="7"/>
                  <a:pt x="58" y="7"/>
                  <a:pt x="58" y="7"/>
                </a:cubicBezTo>
                <a:cubicBezTo>
                  <a:pt x="58" y="5"/>
                  <a:pt x="56" y="3"/>
                  <a:pt x="54" y="3"/>
                </a:cubicBezTo>
                <a:cubicBezTo>
                  <a:pt x="7" y="3"/>
                  <a:pt x="7" y="3"/>
                  <a:pt x="7" y="3"/>
                </a:cubicBezTo>
                <a:cubicBezTo>
                  <a:pt x="5" y="3"/>
                  <a:pt x="3" y="5"/>
                  <a:pt x="3" y="7"/>
                </a:cubicBezTo>
                <a:cubicBezTo>
                  <a:pt x="3" y="11"/>
                  <a:pt x="3" y="11"/>
                  <a:pt x="3" y="11"/>
                </a:cubicBezTo>
                <a:lnTo>
                  <a:pt x="3" y="15"/>
                </a:lnTo>
                <a:close/>
                <a:moveTo>
                  <a:pt x="3" y="27"/>
                </a:moveTo>
                <a:cubicBezTo>
                  <a:pt x="3" y="29"/>
                  <a:pt x="5" y="31"/>
                  <a:pt x="7" y="31"/>
                </a:cubicBezTo>
                <a:cubicBezTo>
                  <a:pt x="37" y="31"/>
                  <a:pt x="37" y="31"/>
                  <a:pt x="37" y="31"/>
                </a:cubicBezTo>
                <a:cubicBezTo>
                  <a:pt x="37" y="21"/>
                  <a:pt x="37" y="21"/>
                  <a:pt x="37" y="21"/>
                </a:cubicBezTo>
                <a:cubicBezTo>
                  <a:pt x="7" y="21"/>
                  <a:pt x="7" y="21"/>
                  <a:pt x="7" y="21"/>
                </a:cubicBezTo>
                <a:cubicBezTo>
                  <a:pt x="6" y="21"/>
                  <a:pt x="4" y="21"/>
                  <a:pt x="3" y="20"/>
                </a:cubicBezTo>
                <a:cubicBezTo>
                  <a:pt x="3" y="22"/>
                  <a:pt x="3" y="22"/>
                  <a:pt x="3" y="22"/>
                </a:cubicBezTo>
                <a:lnTo>
                  <a:pt x="3" y="27"/>
                </a:lnTo>
                <a:close/>
                <a:moveTo>
                  <a:pt x="3" y="38"/>
                </a:moveTo>
                <a:cubicBezTo>
                  <a:pt x="3" y="40"/>
                  <a:pt x="5" y="42"/>
                  <a:pt x="7" y="42"/>
                </a:cubicBezTo>
                <a:cubicBezTo>
                  <a:pt x="37" y="42"/>
                  <a:pt x="37" y="42"/>
                  <a:pt x="37" y="42"/>
                </a:cubicBezTo>
                <a:cubicBezTo>
                  <a:pt x="37" y="33"/>
                  <a:pt x="37" y="33"/>
                  <a:pt x="37" y="33"/>
                </a:cubicBezTo>
                <a:cubicBezTo>
                  <a:pt x="7" y="33"/>
                  <a:pt x="7" y="33"/>
                  <a:pt x="7" y="33"/>
                </a:cubicBezTo>
                <a:cubicBezTo>
                  <a:pt x="6" y="33"/>
                  <a:pt x="4" y="32"/>
                  <a:pt x="3" y="31"/>
                </a:cubicBezTo>
                <a:cubicBezTo>
                  <a:pt x="3" y="34"/>
                  <a:pt x="3" y="34"/>
                  <a:pt x="3" y="34"/>
                </a:cubicBezTo>
                <a:lnTo>
                  <a:pt x="3" y="38"/>
                </a:lnTo>
                <a:close/>
                <a:moveTo>
                  <a:pt x="37" y="53"/>
                </a:moveTo>
                <a:cubicBezTo>
                  <a:pt x="37" y="44"/>
                  <a:pt x="37" y="44"/>
                  <a:pt x="37" y="44"/>
                </a:cubicBezTo>
                <a:cubicBezTo>
                  <a:pt x="7" y="44"/>
                  <a:pt x="7" y="44"/>
                  <a:pt x="7" y="44"/>
                </a:cubicBezTo>
                <a:cubicBezTo>
                  <a:pt x="6" y="44"/>
                  <a:pt x="4" y="43"/>
                  <a:pt x="3" y="42"/>
                </a:cubicBezTo>
                <a:cubicBezTo>
                  <a:pt x="3" y="45"/>
                  <a:pt x="3" y="45"/>
                  <a:pt x="3" y="45"/>
                </a:cubicBezTo>
                <a:cubicBezTo>
                  <a:pt x="3" y="49"/>
                  <a:pt x="3" y="49"/>
                  <a:pt x="3" y="49"/>
                </a:cubicBezTo>
                <a:cubicBezTo>
                  <a:pt x="3" y="51"/>
                  <a:pt x="5" y="53"/>
                  <a:pt x="7" y="53"/>
                </a:cubicBezTo>
                <a:lnTo>
                  <a:pt x="37" y="53"/>
                </a:lnTo>
                <a:close/>
                <a:moveTo>
                  <a:pt x="35" y="68"/>
                </a:moveTo>
                <a:cubicBezTo>
                  <a:pt x="35" y="66"/>
                  <a:pt x="33" y="64"/>
                  <a:pt x="31" y="64"/>
                </a:cubicBezTo>
                <a:cubicBezTo>
                  <a:pt x="28" y="64"/>
                  <a:pt x="26" y="66"/>
                  <a:pt x="26" y="68"/>
                </a:cubicBezTo>
                <a:cubicBezTo>
                  <a:pt x="26" y="71"/>
                  <a:pt x="28" y="73"/>
                  <a:pt x="31" y="73"/>
                </a:cubicBezTo>
                <a:cubicBezTo>
                  <a:pt x="33" y="73"/>
                  <a:pt x="35" y="71"/>
                  <a:pt x="35" y="68"/>
                </a:cubicBezTo>
                <a:close/>
                <a:moveTo>
                  <a:pt x="43" y="39"/>
                </a:moveTo>
                <a:cubicBezTo>
                  <a:pt x="44" y="39"/>
                  <a:pt x="45" y="38"/>
                  <a:pt x="45" y="37"/>
                </a:cubicBezTo>
                <a:cubicBezTo>
                  <a:pt x="45" y="36"/>
                  <a:pt x="44" y="36"/>
                  <a:pt x="43" y="36"/>
                </a:cubicBezTo>
                <a:cubicBezTo>
                  <a:pt x="42" y="36"/>
                  <a:pt x="41" y="36"/>
                  <a:pt x="41" y="37"/>
                </a:cubicBezTo>
                <a:cubicBezTo>
                  <a:pt x="41" y="38"/>
                  <a:pt x="42" y="39"/>
                  <a:pt x="43" y="39"/>
                </a:cubicBezTo>
                <a:close/>
                <a:moveTo>
                  <a:pt x="43" y="28"/>
                </a:moveTo>
                <a:cubicBezTo>
                  <a:pt x="44" y="28"/>
                  <a:pt x="45" y="27"/>
                  <a:pt x="45" y="26"/>
                </a:cubicBezTo>
                <a:cubicBezTo>
                  <a:pt x="45" y="25"/>
                  <a:pt x="44" y="24"/>
                  <a:pt x="43" y="24"/>
                </a:cubicBezTo>
                <a:cubicBezTo>
                  <a:pt x="42" y="24"/>
                  <a:pt x="41" y="25"/>
                  <a:pt x="41" y="26"/>
                </a:cubicBezTo>
                <a:cubicBezTo>
                  <a:pt x="41" y="27"/>
                  <a:pt x="42" y="28"/>
                  <a:pt x="43" y="28"/>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05" name="Freeform 141"/>
          <p:cNvSpPr>
            <a:spLocks noEditPoints="1"/>
          </p:cNvSpPr>
          <p:nvPr/>
        </p:nvSpPr>
        <p:spPr bwMode="auto">
          <a:xfrm>
            <a:off x="7785411" y="5151528"/>
            <a:ext cx="287446" cy="285684"/>
          </a:xfrm>
          <a:custGeom>
            <a:avLst/>
            <a:gdLst>
              <a:gd name="T0" fmla="*/ 13 w 69"/>
              <a:gd name="T1" fmla="*/ 5 h 66"/>
              <a:gd name="T2" fmla="*/ 13 w 69"/>
              <a:gd name="T3" fmla="*/ 8 h 66"/>
              <a:gd name="T4" fmla="*/ 18 w 69"/>
              <a:gd name="T5" fmla="*/ 8 h 66"/>
              <a:gd name="T6" fmla="*/ 18 w 69"/>
              <a:gd name="T7" fmla="*/ 5 h 66"/>
              <a:gd name="T8" fmla="*/ 18 w 69"/>
              <a:gd name="T9" fmla="*/ 8 h 66"/>
              <a:gd name="T10" fmla="*/ 10 w 69"/>
              <a:gd name="T11" fmla="*/ 6 h 66"/>
              <a:gd name="T12" fmla="*/ 6 w 69"/>
              <a:gd name="T13" fmla="*/ 6 h 66"/>
              <a:gd name="T14" fmla="*/ 37 w 69"/>
              <a:gd name="T15" fmla="*/ 34 h 66"/>
              <a:gd name="T16" fmla="*/ 39 w 69"/>
              <a:gd name="T17" fmla="*/ 34 h 66"/>
              <a:gd name="T18" fmla="*/ 46 w 69"/>
              <a:gd name="T19" fmla="*/ 25 h 66"/>
              <a:gd name="T20" fmla="*/ 37 w 69"/>
              <a:gd name="T21" fmla="*/ 17 h 66"/>
              <a:gd name="T22" fmla="*/ 44 w 69"/>
              <a:gd name="T23" fmla="*/ 26 h 66"/>
              <a:gd name="T24" fmla="*/ 37 w 69"/>
              <a:gd name="T25" fmla="*/ 34 h 66"/>
              <a:gd name="T26" fmla="*/ 63 w 69"/>
              <a:gd name="T27" fmla="*/ 40 h 66"/>
              <a:gd name="T28" fmla="*/ 7 w 69"/>
              <a:gd name="T29" fmla="*/ 41 h 66"/>
              <a:gd name="T30" fmla="*/ 6 w 69"/>
              <a:gd name="T31" fmla="*/ 11 h 66"/>
              <a:gd name="T32" fmla="*/ 62 w 69"/>
              <a:gd name="T33" fmla="*/ 10 h 66"/>
              <a:gd name="T34" fmla="*/ 61 w 69"/>
              <a:gd name="T35" fmla="*/ 12 h 66"/>
              <a:gd name="T36" fmla="*/ 8 w 69"/>
              <a:gd name="T37" fmla="*/ 39 h 66"/>
              <a:gd name="T38" fmla="*/ 61 w 69"/>
              <a:gd name="T39" fmla="*/ 12 h 66"/>
              <a:gd name="T40" fmla="*/ 69 w 69"/>
              <a:gd name="T41" fmla="*/ 40 h 66"/>
              <a:gd name="T42" fmla="*/ 36 w 69"/>
              <a:gd name="T43" fmla="*/ 47 h 66"/>
              <a:gd name="T44" fmla="*/ 41 w 69"/>
              <a:gd name="T45" fmla="*/ 57 h 66"/>
              <a:gd name="T46" fmla="*/ 62 w 69"/>
              <a:gd name="T47" fmla="*/ 59 h 66"/>
              <a:gd name="T48" fmla="*/ 41 w 69"/>
              <a:gd name="T49" fmla="*/ 61 h 66"/>
              <a:gd name="T50" fmla="*/ 28 w 69"/>
              <a:gd name="T51" fmla="*/ 61 h 66"/>
              <a:gd name="T52" fmla="*/ 7 w 69"/>
              <a:gd name="T53" fmla="*/ 59 h 66"/>
              <a:gd name="T54" fmla="*/ 28 w 69"/>
              <a:gd name="T55" fmla="*/ 57 h 66"/>
              <a:gd name="T56" fmla="*/ 32 w 69"/>
              <a:gd name="T57" fmla="*/ 47 h 66"/>
              <a:gd name="T58" fmla="*/ 0 w 69"/>
              <a:gd name="T59" fmla="*/ 40 h 66"/>
              <a:gd name="T60" fmla="*/ 7 w 69"/>
              <a:gd name="T61" fmla="*/ 0 h 66"/>
              <a:gd name="T62" fmla="*/ 69 w 69"/>
              <a:gd name="T63" fmla="*/ 7 h 66"/>
              <a:gd name="T64" fmla="*/ 30 w 69"/>
              <a:gd name="T65" fmla="*/ 59 h 66"/>
              <a:gd name="T66" fmla="*/ 38 w 69"/>
              <a:gd name="T67" fmla="*/ 59 h 66"/>
              <a:gd name="T68" fmla="*/ 66 w 69"/>
              <a:gd name="T69" fmla="*/ 7 h 66"/>
              <a:gd name="T70" fmla="*/ 7 w 69"/>
              <a:gd name="T71" fmla="*/ 3 h 66"/>
              <a:gd name="T72" fmla="*/ 3 w 69"/>
              <a:gd name="T73" fmla="*/ 40 h 66"/>
              <a:gd name="T74" fmla="*/ 61 w 69"/>
              <a:gd name="T75" fmla="*/ 44 h 66"/>
              <a:gd name="T76" fmla="*/ 66 w 69"/>
              <a:gd name="T77" fmla="*/ 7 h 66"/>
              <a:gd name="T78" fmla="*/ 31 w 69"/>
              <a:gd name="T79" fmla="*/ 34 h 66"/>
              <a:gd name="T80" fmla="*/ 31 w 69"/>
              <a:gd name="T81" fmla="*/ 32 h 66"/>
              <a:gd name="T82" fmla="*/ 31 w 69"/>
              <a:gd name="T83" fmla="*/ 19 h 66"/>
              <a:gd name="T84" fmla="*/ 30 w 69"/>
              <a:gd name="T85" fmla="*/ 17 h 66"/>
              <a:gd name="T86" fmla="*/ 23 w 69"/>
              <a:gd name="T87" fmla="*/ 2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 h="66">
                <a:moveTo>
                  <a:pt x="11" y="6"/>
                </a:moveTo>
                <a:cubicBezTo>
                  <a:pt x="11" y="5"/>
                  <a:pt x="12" y="5"/>
                  <a:pt x="13" y="5"/>
                </a:cubicBezTo>
                <a:cubicBezTo>
                  <a:pt x="14" y="5"/>
                  <a:pt x="15" y="5"/>
                  <a:pt x="15" y="6"/>
                </a:cubicBezTo>
                <a:cubicBezTo>
                  <a:pt x="15" y="7"/>
                  <a:pt x="14" y="8"/>
                  <a:pt x="13" y="8"/>
                </a:cubicBezTo>
                <a:cubicBezTo>
                  <a:pt x="12" y="8"/>
                  <a:pt x="11" y="7"/>
                  <a:pt x="11" y="6"/>
                </a:cubicBezTo>
                <a:close/>
                <a:moveTo>
                  <a:pt x="18" y="8"/>
                </a:moveTo>
                <a:cubicBezTo>
                  <a:pt x="19" y="8"/>
                  <a:pt x="19" y="7"/>
                  <a:pt x="19" y="6"/>
                </a:cubicBezTo>
                <a:cubicBezTo>
                  <a:pt x="19" y="5"/>
                  <a:pt x="19" y="5"/>
                  <a:pt x="18" y="5"/>
                </a:cubicBezTo>
                <a:cubicBezTo>
                  <a:pt x="17" y="5"/>
                  <a:pt x="16" y="5"/>
                  <a:pt x="16" y="6"/>
                </a:cubicBezTo>
                <a:cubicBezTo>
                  <a:pt x="16" y="7"/>
                  <a:pt x="17" y="8"/>
                  <a:pt x="18" y="8"/>
                </a:cubicBezTo>
                <a:close/>
                <a:moveTo>
                  <a:pt x="8" y="8"/>
                </a:moveTo>
                <a:cubicBezTo>
                  <a:pt x="9" y="8"/>
                  <a:pt x="10" y="7"/>
                  <a:pt x="10" y="6"/>
                </a:cubicBezTo>
                <a:cubicBezTo>
                  <a:pt x="10" y="5"/>
                  <a:pt x="9" y="5"/>
                  <a:pt x="8" y="5"/>
                </a:cubicBezTo>
                <a:cubicBezTo>
                  <a:pt x="7" y="5"/>
                  <a:pt x="6" y="5"/>
                  <a:pt x="6" y="6"/>
                </a:cubicBezTo>
                <a:cubicBezTo>
                  <a:pt x="6" y="7"/>
                  <a:pt x="7" y="8"/>
                  <a:pt x="8" y="8"/>
                </a:cubicBezTo>
                <a:close/>
                <a:moveTo>
                  <a:pt x="37" y="34"/>
                </a:moveTo>
                <a:cubicBezTo>
                  <a:pt x="38" y="34"/>
                  <a:pt x="38" y="34"/>
                  <a:pt x="38" y="34"/>
                </a:cubicBezTo>
                <a:cubicBezTo>
                  <a:pt x="38" y="34"/>
                  <a:pt x="39" y="34"/>
                  <a:pt x="39" y="34"/>
                </a:cubicBezTo>
                <a:cubicBezTo>
                  <a:pt x="46" y="26"/>
                  <a:pt x="46" y="26"/>
                  <a:pt x="46" y="26"/>
                </a:cubicBezTo>
                <a:cubicBezTo>
                  <a:pt x="47" y="26"/>
                  <a:pt x="47" y="25"/>
                  <a:pt x="46" y="25"/>
                </a:cubicBezTo>
                <a:cubicBezTo>
                  <a:pt x="39" y="17"/>
                  <a:pt x="39" y="17"/>
                  <a:pt x="39" y="17"/>
                </a:cubicBezTo>
                <a:cubicBezTo>
                  <a:pt x="38" y="17"/>
                  <a:pt x="38" y="17"/>
                  <a:pt x="37" y="17"/>
                </a:cubicBezTo>
                <a:cubicBezTo>
                  <a:pt x="37" y="18"/>
                  <a:pt x="37" y="18"/>
                  <a:pt x="37" y="19"/>
                </a:cubicBezTo>
                <a:cubicBezTo>
                  <a:pt x="44" y="26"/>
                  <a:pt x="44" y="26"/>
                  <a:pt x="44" y="26"/>
                </a:cubicBezTo>
                <a:cubicBezTo>
                  <a:pt x="37" y="32"/>
                  <a:pt x="37" y="32"/>
                  <a:pt x="37" y="32"/>
                </a:cubicBezTo>
                <a:cubicBezTo>
                  <a:pt x="37" y="33"/>
                  <a:pt x="37" y="33"/>
                  <a:pt x="37" y="34"/>
                </a:cubicBezTo>
                <a:close/>
                <a:moveTo>
                  <a:pt x="63" y="11"/>
                </a:moveTo>
                <a:cubicBezTo>
                  <a:pt x="63" y="40"/>
                  <a:pt x="63" y="40"/>
                  <a:pt x="63" y="40"/>
                </a:cubicBezTo>
                <a:cubicBezTo>
                  <a:pt x="63" y="41"/>
                  <a:pt x="63" y="41"/>
                  <a:pt x="62" y="41"/>
                </a:cubicBezTo>
                <a:cubicBezTo>
                  <a:pt x="7" y="41"/>
                  <a:pt x="7" y="41"/>
                  <a:pt x="7" y="41"/>
                </a:cubicBezTo>
                <a:cubicBezTo>
                  <a:pt x="6" y="41"/>
                  <a:pt x="6" y="41"/>
                  <a:pt x="6" y="40"/>
                </a:cubicBezTo>
                <a:cubicBezTo>
                  <a:pt x="6" y="11"/>
                  <a:pt x="6" y="11"/>
                  <a:pt x="6" y="11"/>
                </a:cubicBezTo>
                <a:cubicBezTo>
                  <a:pt x="6" y="10"/>
                  <a:pt x="6" y="10"/>
                  <a:pt x="7" y="10"/>
                </a:cubicBezTo>
                <a:cubicBezTo>
                  <a:pt x="62" y="10"/>
                  <a:pt x="62" y="10"/>
                  <a:pt x="62" y="10"/>
                </a:cubicBezTo>
                <a:cubicBezTo>
                  <a:pt x="63" y="10"/>
                  <a:pt x="63" y="10"/>
                  <a:pt x="63" y="11"/>
                </a:cubicBezTo>
                <a:close/>
                <a:moveTo>
                  <a:pt x="61" y="12"/>
                </a:moveTo>
                <a:cubicBezTo>
                  <a:pt x="8" y="12"/>
                  <a:pt x="8" y="12"/>
                  <a:pt x="8" y="12"/>
                </a:cubicBezTo>
                <a:cubicBezTo>
                  <a:pt x="8" y="39"/>
                  <a:pt x="8" y="39"/>
                  <a:pt x="8" y="39"/>
                </a:cubicBezTo>
                <a:cubicBezTo>
                  <a:pt x="61" y="39"/>
                  <a:pt x="61" y="39"/>
                  <a:pt x="61" y="39"/>
                </a:cubicBezTo>
                <a:lnTo>
                  <a:pt x="61" y="12"/>
                </a:lnTo>
                <a:close/>
                <a:moveTo>
                  <a:pt x="69" y="7"/>
                </a:moveTo>
                <a:cubicBezTo>
                  <a:pt x="69" y="40"/>
                  <a:pt x="69" y="40"/>
                  <a:pt x="69" y="40"/>
                </a:cubicBezTo>
                <a:cubicBezTo>
                  <a:pt x="69" y="44"/>
                  <a:pt x="65" y="47"/>
                  <a:pt x="61" y="47"/>
                </a:cubicBezTo>
                <a:cubicBezTo>
                  <a:pt x="36" y="47"/>
                  <a:pt x="36" y="47"/>
                  <a:pt x="36" y="47"/>
                </a:cubicBezTo>
                <a:cubicBezTo>
                  <a:pt x="36" y="52"/>
                  <a:pt x="36" y="52"/>
                  <a:pt x="36" y="52"/>
                </a:cubicBezTo>
                <a:cubicBezTo>
                  <a:pt x="39" y="53"/>
                  <a:pt x="40" y="55"/>
                  <a:pt x="41" y="57"/>
                </a:cubicBezTo>
                <a:cubicBezTo>
                  <a:pt x="60" y="57"/>
                  <a:pt x="60" y="57"/>
                  <a:pt x="60" y="57"/>
                </a:cubicBezTo>
                <a:cubicBezTo>
                  <a:pt x="61" y="57"/>
                  <a:pt x="62" y="58"/>
                  <a:pt x="62" y="59"/>
                </a:cubicBezTo>
                <a:cubicBezTo>
                  <a:pt x="62" y="60"/>
                  <a:pt x="61" y="61"/>
                  <a:pt x="60" y="61"/>
                </a:cubicBezTo>
                <a:cubicBezTo>
                  <a:pt x="41" y="61"/>
                  <a:pt x="41" y="61"/>
                  <a:pt x="41" y="61"/>
                </a:cubicBezTo>
                <a:cubicBezTo>
                  <a:pt x="40" y="64"/>
                  <a:pt x="38" y="66"/>
                  <a:pt x="34" y="66"/>
                </a:cubicBezTo>
                <a:cubicBezTo>
                  <a:pt x="31" y="66"/>
                  <a:pt x="29" y="64"/>
                  <a:pt x="28" y="61"/>
                </a:cubicBezTo>
                <a:cubicBezTo>
                  <a:pt x="9" y="61"/>
                  <a:pt x="9" y="61"/>
                  <a:pt x="9" y="61"/>
                </a:cubicBezTo>
                <a:cubicBezTo>
                  <a:pt x="7" y="61"/>
                  <a:pt x="7" y="60"/>
                  <a:pt x="7" y="59"/>
                </a:cubicBezTo>
                <a:cubicBezTo>
                  <a:pt x="7" y="58"/>
                  <a:pt x="7" y="57"/>
                  <a:pt x="9" y="57"/>
                </a:cubicBezTo>
                <a:cubicBezTo>
                  <a:pt x="28" y="57"/>
                  <a:pt x="28" y="57"/>
                  <a:pt x="28" y="57"/>
                </a:cubicBezTo>
                <a:cubicBezTo>
                  <a:pt x="28" y="55"/>
                  <a:pt x="30" y="53"/>
                  <a:pt x="32" y="52"/>
                </a:cubicBezTo>
                <a:cubicBezTo>
                  <a:pt x="32" y="47"/>
                  <a:pt x="32" y="47"/>
                  <a:pt x="32" y="47"/>
                </a:cubicBezTo>
                <a:cubicBezTo>
                  <a:pt x="7" y="47"/>
                  <a:pt x="7" y="47"/>
                  <a:pt x="7" y="47"/>
                </a:cubicBezTo>
                <a:cubicBezTo>
                  <a:pt x="3" y="47"/>
                  <a:pt x="0" y="44"/>
                  <a:pt x="0" y="40"/>
                </a:cubicBezTo>
                <a:cubicBezTo>
                  <a:pt x="0" y="7"/>
                  <a:pt x="0" y="7"/>
                  <a:pt x="0" y="7"/>
                </a:cubicBezTo>
                <a:cubicBezTo>
                  <a:pt x="0" y="3"/>
                  <a:pt x="3" y="0"/>
                  <a:pt x="7" y="0"/>
                </a:cubicBezTo>
                <a:cubicBezTo>
                  <a:pt x="61" y="0"/>
                  <a:pt x="61" y="0"/>
                  <a:pt x="61" y="0"/>
                </a:cubicBezTo>
                <a:cubicBezTo>
                  <a:pt x="65" y="0"/>
                  <a:pt x="69" y="3"/>
                  <a:pt x="69" y="7"/>
                </a:cubicBezTo>
                <a:close/>
                <a:moveTo>
                  <a:pt x="34" y="55"/>
                </a:moveTo>
                <a:cubicBezTo>
                  <a:pt x="32" y="55"/>
                  <a:pt x="30" y="57"/>
                  <a:pt x="30" y="59"/>
                </a:cubicBezTo>
                <a:cubicBezTo>
                  <a:pt x="30" y="61"/>
                  <a:pt x="32" y="63"/>
                  <a:pt x="34" y="63"/>
                </a:cubicBezTo>
                <a:cubicBezTo>
                  <a:pt x="37" y="63"/>
                  <a:pt x="38" y="61"/>
                  <a:pt x="38" y="59"/>
                </a:cubicBezTo>
                <a:cubicBezTo>
                  <a:pt x="38" y="57"/>
                  <a:pt x="37" y="55"/>
                  <a:pt x="34" y="55"/>
                </a:cubicBezTo>
                <a:close/>
                <a:moveTo>
                  <a:pt x="66" y="7"/>
                </a:moveTo>
                <a:cubicBezTo>
                  <a:pt x="66" y="5"/>
                  <a:pt x="64" y="3"/>
                  <a:pt x="61" y="3"/>
                </a:cubicBezTo>
                <a:cubicBezTo>
                  <a:pt x="7" y="3"/>
                  <a:pt x="7" y="3"/>
                  <a:pt x="7" y="3"/>
                </a:cubicBezTo>
                <a:cubicBezTo>
                  <a:pt x="5" y="3"/>
                  <a:pt x="3" y="5"/>
                  <a:pt x="3" y="7"/>
                </a:cubicBezTo>
                <a:cubicBezTo>
                  <a:pt x="3" y="40"/>
                  <a:pt x="3" y="40"/>
                  <a:pt x="3" y="40"/>
                </a:cubicBezTo>
                <a:cubicBezTo>
                  <a:pt x="3" y="42"/>
                  <a:pt x="5" y="44"/>
                  <a:pt x="7" y="44"/>
                </a:cubicBezTo>
                <a:cubicBezTo>
                  <a:pt x="61" y="44"/>
                  <a:pt x="61" y="44"/>
                  <a:pt x="61" y="44"/>
                </a:cubicBezTo>
                <a:cubicBezTo>
                  <a:pt x="64" y="44"/>
                  <a:pt x="66" y="42"/>
                  <a:pt x="66" y="40"/>
                </a:cubicBezTo>
                <a:lnTo>
                  <a:pt x="66" y="7"/>
                </a:lnTo>
                <a:close/>
                <a:moveTo>
                  <a:pt x="30" y="34"/>
                </a:moveTo>
                <a:cubicBezTo>
                  <a:pt x="30" y="34"/>
                  <a:pt x="31" y="34"/>
                  <a:pt x="31" y="34"/>
                </a:cubicBezTo>
                <a:cubicBezTo>
                  <a:pt x="31" y="34"/>
                  <a:pt x="31" y="34"/>
                  <a:pt x="31" y="34"/>
                </a:cubicBezTo>
                <a:cubicBezTo>
                  <a:pt x="32" y="33"/>
                  <a:pt x="32" y="33"/>
                  <a:pt x="31" y="32"/>
                </a:cubicBezTo>
                <a:cubicBezTo>
                  <a:pt x="25" y="26"/>
                  <a:pt x="25" y="26"/>
                  <a:pt x="25" y="26"/>
                </a:cubicBezTo>
                <a:cubicBezTo>
                  <a:pt x="31" y="19"/>
                  <a:pt x="31" y="19"/>
                  <a:pt x="31" y="19"/>
                </a:cubicBezTo>
                <a:cubicBezTo>
                  <a:pt x="32" y="18"/>
                  <a:pt x="32" y="18"/>
                  <a:pt x="31" y="17"/>
                </a:cubicBezTo>
                <a:cubicBezTo>
                  <a:pt x="31" y="17"/>
                  <a:pt x="30" y="17"/>
                  <a:pt x="30" y="17"/>
                </a:cubicBezTo>
                <a:cubicBezTo>
                  <a:pt x="23" y="25"/>
                  <a:pt x="23" y="25"/>
                  <a:pt x="23" y="25"/>
                </a:cubicBezTo>
                <a:cubicBezTo>
                  <a:pt x="22" y="25"/>
                  <a:pt x="22" y="26"/>
                  <a:pt x="23" y="26"/>
                </a:cubicBezTo>
                <a:lnTo>
                  <a:pt x="30" y="34"/>
                </a:ln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grpSp>
        <p:nvGrpSpPr>
          <p:cNvPr id="107" name="Group 106"/>
          <p:cNvGrpSpPr/>
          <p:nvPr/>
        </p:nvGrpSpPr>
        <p:grpSpPr>
          <a:xfrm>
            <a:off x="7320023" y="2648737"/>
            <a:ext cx="609111" cy="91929"/>
            <a:chOff x="8921264" y="5631744"/>
            <a:chExt cx="870714" cy="131411"/>
          </a:xfrm>
        </p:grpSpPr>
        <p:sp>
          <p:nvSpPr>
            <p:cNvPr id="108" name="Oval 107"/>
            <p:cNvSpPr/>
            <p:nvPr/>
          </p:nvSpPr>
          <p:spPr>
            <a:xfrm>
              <a:off x="8921264" y="5631744"/>
              <a:ext cx="131411" cy="131411"/>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09" name="Oval 108"/>
            <p:cNvSpPr/>
            <p:nvPr/>
          </p:nvSpPr>
          <p:spPr>
            <a:xfrm>
              <a:off x="9106090" y="5631744"/>
              <a:ext cx="131411" cy="131411"/>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10" name="Oval 109"/>
            <p:cNvSpPr/>
            <p:nvPr/>
          </p:nvSpPr>
          <p:spPr>
            <a:xfrm>
              <a:off x="9290916" y="5631744"/>
              <a:ext cx="131411" cy="13141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11" name="Oval 110"/>
            <p:cNvSpPr/>
            <p:nvPr/>
          </p:nvSpPr>
          <p:spPr>
            <a:xfrm>
              <a:off x="9475741" y="5631744"/>
              <a:ext cx="131411" cy="131411"/>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sp>
          <p:nvSpPr>
            <p:cNvPr id="112" name="Oval 111"/>
            <p:cNvSpPr/>
            <p:nvPr/>
          </p:nvSpPr>
          <p:spPr>
            <a:xfrm>
              <a:off x="9660567" y="5631744"/>
              <a:ext cx="131411" cy="1314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grpSp>
      <p:pic>
        <p:nvPicPr>
          <p:cNvPr id="3" name="Imagen 2">
            <a:extLst>
              <a:ext uri="{FF2B5EF4-FFF2-40B4-BE49-F238E27FC236}">
                <a16:creationId xmlns:a16="http://schemas.microsoft.com/office/drawing/2014/main" id="{42D88D58-98B1-12C9-2EF6-177175FE0BB7}"/>
              </a:ext>
            </a:extLst>
          </p:cNvPr>
          <p:cNvPicPr>
            <a:picLocks noChangeAspect="1"/>
          </p:cNvPicPr>
          <p:nvPr/>
        </p:nvPicPr>
        <p:blipFill>
          <a:blip r:embed="rId2"/>
          <a:stretch>
            <a:fillRect/>
          </a:stretch>
        </p:blipFill>
        <p:spPr>
          <a:xfrm>
            <a:off x="522906" y="1621729"/>
            <a:ext cx="6321141" cy="4310625"/>
          </a:xfrm>
          <a:prstGeom prst="rect">
            <a:avLst/>
          </a:prstGeom>
        </p:spPr>
      </p:pic>
    </p:spTree>
    <p:extLst>
      <p:ext uri="{BB962C8B-B14F-4D97-AF65-F5344CB8AC3E}">
        <p14:creationId xmlns:p14="http://schemas.microsoft.com/office/powerpoint/2010/main" val="1853055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05" name="Group 804"/>
          <p:cNvGrpSpPr/>
          <p:nvPr/>
        </p:nvGrpSpPr>
        <p:grpSpPr>
          <a:xfrm>
            <a:off x="6301434" y="662823"/>
            <a:ext cx="3229377" cy="5548910"/>
            <a:chOff x="6301434" y="662823"/>
            <a:chExt cx="3229377" cy="5548910"/>
          </a:xfrm>
        </p:grpSpPr>
        <p:sp>
          <p:nvSpPr>
            <p:cNvPr id="148" name="Freeform 147"/>
            <p:cNvSpPr>
              <a:spLocks noEditPoints="1"/>
            </p:cNvSpPr>
            <p:nvPr/>
          </p:nvSpPr>
          <p:spPr bwMode="auto">
            <a:xfrm>
              <a:off x="7601201" y="4374217"/>
              <a:ext cx="548301" cy="618595"/>
            </a:xfrm>
            <a:custGeom>
              <a:avLst/>
              <a:gdLst>
                <a:gd name="T0" fmla="*/ 54 w 179"/>
                <a:gd name="T1" fmla="*/ 73 h 202"/>
                <a:gd name="T2" fmla="*/ 49 w 179"/>
                <a:gd name="T3" fmla="*/ 73 h 202"/>
                <a:gd name="T4" fmla="*/ 45 w 179"/>
                <a:gd name="T5" fmla="*/ 65 h 202"/>
                <a:gd name="T6" fmla="*/ 54 w 179"/>
                <a:gd name="T7" fmla="*/ 69 h 202"/>
                <a:gd name="T8" fmla="*/ 86 w 179"/>
                <a:gd name="T9" fmla="*/ 162 h 202"/>
                <a:gd name="T10" fmla="*/ 89 w 179"/>
                <a:gd name="T11" fmla="*/ 171 h 202"/>
                <a:gd name="T12" fmla="*/ 93 w 179"/>
                <a:gd name="T13" fmla="*/ 162 h 202"/>
                <a:gd name="T14" fmla="*/ 49 w 179"/>
                <a:gd name="T15" fmla="*/ 144 h 202"/>
                <a:gd name="T16" fmla="*/ 45 w 179"/>
                <a:gd name="T17" fmla="*/ 153 h 202"/>
                <a:gd name="T18" fmla="*/ 50 w 179"/>
                <a:gd name="T19" fmla="*/ 153 h 202"/>
                <a:gd name="T20" fmla="*/ 54 w 179"/>
                <a:gd name="T21" fmla="*/ 144 h 202"/>
                <a:gd name="T22" fmla="*/ 36 w 179"/>
                <a:gd name="T23" fmla="*/ 106 h 202"/>
                <a:gd name="T24" fmla="*/ 27 w 179"/>
                <a:gd name="T25" fmla="*/ 109 h 202"/>
                <a:gd name="T26" fmla="*/ 36 w 179"/>
                <a:gd name="T27" fmla="*/ 112 h 202"/>
                <a:gd name="T28" fmla="*/ 36 w 179"/>
                <a:gd name="T29" fmla="*/ 106 h 202"/>
                <a:gd name="T30" fmla="*/ 93 w 179"/>
                <a:gd name="T31" fmla="*/ 55 h 202"/>
                <a:gd name="T32" fmla="*/ 89 w 179"/>
                <a:gd name="T33" fmla="*/ 46 h 202"/>
                <a:gd name="T34" fmla="*/ 86 w 179"/>
                <a:gd name="T35" fmla="*/ 55 h 202"/>
                <a:gd name="T36" fmla="*/ 129 w 179"/>
                <a:gd name="T37" fmla="*/ 144 h 202"/>
                <a:gd name="T38" fmla="*/ 125 w 179"/>
                <a:gd name="T39" fmla="*/ 149 h 202"/>
                <a:gd name="T40" fmla="*/ 131 w 179"/>
                <a:gd name="T41" fmla="*/ 154 h 202"/>
                <a:gd name="T42" fmla="*/ 134 w 179"/>
                <a:gd name="T43" fmla="*/ 148 h 202"/>
                <a:gd name="T44" fmla="*/ 143 w 179"/>
                <a:gd name="T45" fmla="*/ 112 h 202"/>
                <a:gd name="T46" fmla="*/ 152 w 179"/>
                <a:gd name="T47" fmla="*/ 109 h 202"/>
                <a:gd name="T48" fmla="*/ 143 w 179"/>
                <a:gd name="T49" fmla="*/ 106 h 202"/>
                <a:gd name="T50" fmla="*/ 143 w 179"/>
                <a:gd name="T51" fmla="*/ 112 h 202"/>
                <a:gd name="T52" fmla="*/ 122 w 179"/>
                <a:gd name="T53" fmla="*/ 106 h 202"/>
                <a:gd name="T54" fmla="*/ 92 w 179"/>
                <a:gd name="T55" fmla="*/ 103 h 202"/>
                <a:gd name="T56" fmla="*/ 89 w 179"/>
                <a:gd name="T57" fmla="*/ 64 h 202"/>
                <a:gd name="T58" fmla="*/ 87 w 179"/>
                <a:gd name="T59" fmla="*/ 103 h 202"/>
                <a:gd name="T60" fmla="*/ 89 w 179"/>
                <a:gd name="T61" fmla="*/ 115 h 202"/>
                <a:gd name="T62" fmla="*/ 122 w 179"/>
                <a:gd name="T63" fmla="*/ 112 h 202"/>
                <a:gd name="T64" fmla="*/ 174 w 179"/>
                <a:gd name="T65" fmla="*/ 109 h 202"/>
                <a:gd name="T66" fmla="*/ 161 w 179"/>
                <a:gd name="T67" fmla="*/ 186 h 202"/>
                <a:gd name="T68" fmla="*/ 156 w 179"/>
                <a:gd name="T69" fmla="*/ 201 h 202"/>
                <a:gd name="T70" fmla="*/ 140 w 179"/>
                <a:gd name="T71" fmla="*/ 195 h 202"/>
                <a:gd name="T72" fmla="*/ 89 w 179"/>
                <a:gd name="T73" fmla="*/ 193 h 202"/>
                <a:gd name="T74" fmla="*/ 39 w 179"/>
                <a:gd name="T75" fmla="*/ 195 h 202"/>
                <a:gd name="T76" fmla="*/ 23 w 179"/>
                <a:gd name="T77" fmla="*/ 201 h 202"/>
                <a:gd name="T78" fmla="*/ 18 w 179"/>
                <a:gd name="T79" fmla="*/ 186 h 202"/>
                <a:gd name="T80" fmla="*/ 5 w 179"/>
                <a:gd name="T81" fmla="*/ 109 h 202"/>
                <a:gd name="T82" fmla="*/ 174 w 179"/>
                <a:gd name="T83" fmla="*/ 109 h 202"/>
                <a:gd name="T84" fmla="*/ 161 w 179"/>
                <a:gd name="T85" fmla="*/ 109 h 202"/>
                <a:gd name="T86" fmla="*/ 18 w 179"/>
                <a:gd name="T87" fmla="*/ 109 h 202"/>
                <a:gd name="T88" fmla="*/ 129 w 179"/>
                <a:gd name="T89" fmla="*/ 65 h 202"/>
                <a:gd name="T90" fmla="*/ 125 w 179"/>
                <a:gd name="T91" fmla="*/ 73 h 202"/>
                <a:gd name="T92" fmla="*/ 129 w 179"/>
                <a:gd name="T93" fmla="*/ 73 h 202"/>
                <a:gd name="T94" fmla="*/ 134 w 179"/>
                <a:gd name="T95" fmla="*/ 65 h 202"/>
                <a:gd name="T96" fmla="*/ 171 w 179"/>
                <a:gd name="T97" fmla="*/ 51 h 202"/>
                <a:gd name="T98" fmla="*/ 154 w 179"/>
                <a:gd name="T99" fmla="*/ 7 h 202"/>
                <a:gd name="T100" fmla="*/ 120 w 179"/>
                <a:gd name="T101" fmla="*/ 18 h 202"/>
                <a:gd name="T102" fmla="*/ 171 w 179"/>
                <a:gd name="T103" fmla="*/ 51 h 202"/>
                <a:gd name="T104" fmla="*/ 59 w 179"/>
                <a:gd name="T105" fmla="*/ 18 h 202"/>
                <a:gd name="T106" fmla="*/ 25 w 179"/>
                <a:gd name="T107" fmla="*/ 7 h 202"/>
                <a:gd name="T108" fmla="*/ 8 w 179"/>
                <a:gd name="T109" fmla="*/ 5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 h="202">
                  <a:moveTo>
                    <a:pt x="54" y="69"/>
                  </a:moveTo>
                  <a:cubicBezTo>
                    <a:pt x="55" y="70"/>
                    <a:pt x="55" y="72"/>
                    <a:pt x="54" y="73"/>
                  </a:cubicBezTo>
                  <a:cubicBezTo>
                    <a:pt x="53" y="74"/>
                    <a:pt x="53" y="74"/>
                    <a:pt x="52" y="74"/>
                  </a:cubicBezTo>
                  <a:cubicBezTo>
                    <a:pt x="51" y="74"/>
                    <a:pt x="50" y="74"/>
                    <a:pt x="49" y="73"/>
                  </a:cubicBezTo>
                  <a:cubicBezTo>
                    <a:pt x="45" y="69"/>
                    <a:pt x="45" y="69"/>
                    <a:pt x="45" y="69"/>
                  </a:cubicBezTo>
                  <a:cubicBezTo>
                    <a:pt x="44" y="68"/>
                    <a:pt x="44" y="66"/>
                    <a:pt x="45" y="65"/>
                  </a:cubicBezTo>
                  <a:cubicBezTo>
                    <a:pt x="47" y="63"/>
                    <a:pt x="49" y="63"/>
                    <a:pt x="50" y="65"/>
                  </a:cubicBezTo>
                  <a:lnTo>
                    <a:pt x="54" y="69"/>
                  </a:lnTo>
                  <a:close/>
                  <a:moveTo>
                    <a:pt x="89" y="159"/>
                  </a:moveTo>
                  <a:cubicBezTo>
                    <a:pt x="88" y="159"/>
                    <a:pt x="86" y="160"/>
                    <a:pt x="86" y="162"/>
                  </a:cubicBezTo>
                  <a:cubicBezTo>
                    <a:pt x="86" y="168"/>
                    <a:pt x="86" y="168"/>
                    <a:pt x="86" y="168"/>
                  </a:cubicBezTo>
                  <a:cubicBezTo>
                    <a:pt x="86" y="170"/>
                    <a:pt x="88" y="171"/>
                    <a:pt x="89" y="171"/>
                  </a:cubicBezTo>
                  <a:cubicBezTo>
                    <a:pt x="91" y="171"/>
                    <a:pt x="93" y="170"/>
                    <a:pt x="93" y="168"/>
                  </a:cubicBezTo>
                  <a:cubicBezTo>
                    <a:pt x="93" y="162"/>
                    <a:pt x="93" y="162"/>
                    <a:pt x="93" y="162"/>
                  </a:cubicBezTo>
                  <a:cubicBezTo>
                    <a:pt x="93" y="160"/>
                    <a:pt x="91" y="159"/>
                    <a:pt x="89" y="159"/>
                  </a:cubicBezTo>
                  <a:close/>
                  <a:moveTo>
                    <a:pt x="49" y="144"/>
                  </a:moveTo>
                  <a:cubicBezTo>
                    <a:pt x="45" y="148"/>
                    <a:pt x="45" y="148"/>
                    <a:pt x="45" y="148"/>
                  </a:cubicBezTo>
                  <a:cubicBezTo>
                    <a:pt x="44" y="150"/>
                    <a:pt x="44" y="152"/>
                    <a:pt x="45" y="153"/>
                  </a:cubicBezTo>
                  <a:cubicBezTo>
                    <a:pt x="46" y="154"/>
                    <a:pt x="47" y="154"/>
                    <a:pt x="48" y="154"/>
                  </a:cubicBezTo>
                  <a:cubicBezTo>
                    <a:pt x="48" y="154"/>
                    <a:pt x="49" y="154"/>
                    <a:pt x="50" y="153"/>
                  </a:cubicBezTo>
                  <a:cubicBezTo>
                    <a:pt x="54" y="149"/>
                    <a:pt x="54" y="149"/>
                    <a:pt x="54" y="149"/>
                  </a:cubicBezTo>
                  <a:cubicBezTo>
                    <a:pt x="55" y="148"/>
                    <a:pt x="55" y="146"/>
                    <a:pt x="54" y="144"/>
                  </a:cubicBezTo>
                  <a:cubicBezTo>
                    <a:pt x="53" y="143"/>
                    <a:pt x="51" y="143"/>
                    <a:pt x="49" y="144"/>
                  </a:cubicBezTo>
                  <a:close/>
                  <a:moveTo>
                    <a:pt x="36" y="106"/>
                  </a:moveTo>
                  <a:cubicBezTo>
                    <a:pt x="30" y="106"/>
                    <a:pt x="30" y="106"/>
                    <a:pt x="30" y="106"/>
                  </a:cubicBezTo>
                  <a:cubicBezTo>
                    <a:pt x="29" y="106"/>
                    <a:pt x="27" y="107"/>
                    <a:pt x="27" y="109"/>
                  </a:cubicBezTo>
                  <a:cubicBezTo>
                    <a:pt x="27" y="111"/>
                    <a:pt x="29" y="112"/>
                    <a:pt x="30" y="112"/>
                  </a:cubicBezTo>
                  <a:cubicBezTo>
                    <a:pt x="36" y="112"/>
                    <a:pt x="36" y="112"/>
                    <a:pt x="36" y="112"/>
                  </a:cubicBezTo>
                  <a:cubicBezTo>
                    <a:pt x="38" y="112"/>
                    <a:pt x="39" y="111"/>
                    <a:pt x="39" y="109"/>
                  </a:cubicBezTo>
                  <a:cubicBezTo>
                    <a:pt x="39" y="107"/>
                    <a:pt x="38" y="106"/>
                    <a:pt x="36" y="106"/>
                  </a:cubicBezTo>
                  <a:close/>
                  <a:moveTo>
                    <a:pt x="89" y="59"/>
                  </a:moveTo>
                  <a:cubicBezTo>
                    <a:pt x="91" y="59"/>
                    <a:pt x="93" y="57"/>
                    <a:pt x="93" y="55"/>
                  </a:cubicBezTo>
                  <a:cubicBezTo>
                    <a:pt x="93" y="50"/>
                    <a:pt x="93" y="50"/>
                    <a:pt x="93" y="50"/>
                  </a:cubicBezTo>
                  <a:cubicBezTo>
                    <a:pt x="93" y="48"/>
                    <a:pt x="91" y="46"/>
                    <a:pt x="89" y="46"/>
                  </a:cubicBezTo>
                  <a:cubicBezTo>
                    <a:pt x="88" y="46"/>
                    <a:pt x="86" y="48"/>
                    <a:pt x="86" y="50"/>
                  </a:cubicBezTo>
                  <a:cubicBezTo>
                    <a:pt x="86" y="55"/>
                    <a:pt x="86" y="55"/>
                    <a:pt x="86" y="55"/>
                  </a:cubicBezTo>
                  <a:cubicBezTo>
                    <a:pt x="86" y="57"/>
                    <a:pt x="88" y="59"/>
                    <a:pt x="89" y="59"/>
                  </a:cubicBezTo>
                  <a:close/>
                  <a:moveTo>
                    <a:pt x="129" y="144"/>
                  </a:moveTo>
                  <a:cubicBezTo>
                    <a:pt x="128" y="143"/>
                    <a:pt x="126" y="143"/>
                    <a:pt x="125" y="144"/>
                  </a:cubicBezTo>
                  <a:cubicBezTo>
                    <a:pt x="124" y="146"/>
                    <a:pt x="124" y="148"/>
                    <a:pt x="125" y="149"/>
                  </a:cubicBezTo>
                  <a:cubicBezTo>
                    <a:pt x="129" y="153"/>
                    <a:pt x="129" y="153"/>
                    <a:pt x="129" y="153"/>
                  </a:cubicBezTo>
                  <a:cubicBezTo>
                    <a:pt x="130" y="154"/>
                    <a:pt x="130" y="154"/>
                    <a:pt x="131" y="154"/>
                  </a:cubicBezTo>
                  <a:cubicBezTo>
                    <a:pt x="132" y="154"/>
                    <a:pt x="133" y="154"/>
                    <a:pt x="134" y="153"/>
                  </a:cubicBezTo>
                  <a:cubicBezTo>
                    <a:pt x="135" y="152"/>
                    <a:pt x="135" y="150"/>
                    <a:pt x="134" y="148"/>
                  </a:cubicBezTo>
                  <a:lnTo>
                    <a:pt x="129" y="144"/>
                  </a:lnTo>
                  <a:close/>
                  <a:moveTo>
                    <a:pt x="143" y="112"/>
                  </a:moveTo>
                  <a:cubicBezTo>
                    <a:pt x="149" y="112"/>
                    <a:pt x="149" y="112"/>
                    <a:pt x="149" y="112"/>
                  </a:cubicBezTo>
                  <a:cubicBezTo>
                    <a:pt x="150" y="112"/>
                    <a:pt x="152" y="111"/>
                    <a:pt x="152" y="109"/>
                  </a:cubicBezTo>
                  <a:cubicBezTo>
                    <a:pt x="152" y="107"/>
                    <a:pt x="150" y="106"/>
                    <a:pt x="149" y="106"/>
                  </a:cubicBezTo>
                  <a:cubicBezTo>
                    <a:pt x="143" y="106"/>
                    <a:pt x="143" y="106"/>
                    <a:pt x="143" y="106"/>
                  </a:cubicBezTo>
                  <a:cubicBezTo>
                    <a:pt x="141" y="106"/>
                    <a:pt x="140" y="107"/>
                    <a:pt x="140" y="109"/>
                  </a:cubicBezTo>
                  <a:cubicBezTo>
                    <a:pt x="140" y="111"/>
                    <a:pt x="141" y="112"/>
                    <a:pt x="143" y="112"/>
                  </a:cubicBezTo>
                  <a:close/>
                  <a:moveTo>
                    <a:pt x="125" y="109"/>
                  </a:moveTo>
                  <a:cubicBezTo>
                    <a:pt x="125" y="107"/>
                    <a:pt x="124" y="106"/>
                    <a:pt x="122" y="106"/>
                  </a:cubicBezTo>
                  <a:cubicBezTo>
                    <a:pt x="94" y="106"/>
                    <a:pt x="94" y="106"/>
                    <a:pt x="94" y="106"/>
                  </a:cubicBezTo>
                  <a:cubicBezTo>
                    <a:pt x="94" y="105"/>
                    <a:pt x="93" y="104"/>
                    <a:pt x="92" y="103"/>
                  </a:cubicBezTo>
                  <a:cubicBezTo>
                    <a:pt x="92" y="67"/>
                    <a:pt x="92" y="67"/>
                    <a:pt x="92" y="67"/>
                  </a:cubicBezTo>
                  <a:cubicBezTo>
                    <a:pt x="92" y="65"/>
                    <a:pt x="91" y="64"/>
                    <a:pt x="89" y="64"/>
                  </a:cubicBezTo>
                  <a:cubicBezTo>
                    <a:pt x="88" y="64"/>
                    <a:pt x="87" y="65"/>
                    <a:pt x="87" y="67"/>
                  </a:cubicBezTo>
                  <a:cubicBezTo>
                    <a:pt x="87" y="103"/>
                    <a:pt x="87" y="103"/>
                    <a:pt x="87" y="103"/>
                  </a:cubicBezTo>
                  <a:cubicBezTo>
                    <a:pt x="85" y="104"/>
                    <a:pt x="84" y="106"/>
                    <a:pt x="84" y="109"/>
                  </a:cubicBezTo>
                  <a:cubicBezTo>
                    <a:pt x="84" y="112"/>
                    <a:pt x="86" y="115"/>
                    <a:pt x="89" y="115"/>
                  </a:cubicBezTo>
                  <a:cubicBezTo>
                    <a:pt x="92" y="115"/>
                    <a:pt x="93" y="114"/>
                    <a:pt x="94" y="112"/>
                  </a:cubicBezTo>
                  <a:cubicBezTo>
                    <a:pt x="122" y="112"/>
                    <a:pt x="122" y="112"/>
                    <a:pt x="122" y="112"/>
                  </a:cubicBezTo>
                  <a:cubicBezTo>
                    <a:pt x="124" y="112"/>
                    <a:pt x="125" y="111"/>
                    <a:pt x="125" y="109"/>
                  </a:cubicBezTo>
                  <a:close/>
                  <a:moveTo>
                    <a:pt x="174" y="109"/>
                  </a:moveTo>
                  <a:cubicBezTo>
                    <a:pt x="174" y="131"/>
                    <a:pt x="166" y="151"/>
                    <a:pt x="152" y="166"/>
                  </a:cubicBezTo>
                  <a:cubicBezTo>
                    <a:pt x="161" y="186"/>
                    <a:pt x="161" y="186"/>
                    <a:pt x="161" y="186"/>
                  </a:cubicBezTo>
                  <a:cubicBezTo>
                    <a:pt x="163" y="189"/>
                    <a:pt x="163" y="192"/>
                    <a:pt x="162" y="195"/>
                  </a:cubicBezTo>
                  <a:cubicBezTo>
                    <a:pt x="161" y="198"/>
                    <a:pt x="158" y="200"/>
                    <a:pt x="156" y="201"/>
                  </a:cubicBezTo>
                  <a:cubicBezTo>
                    <a:pt x="154" y="202"/>
                    <a:pt x="152" y="202"/>
                    <a:pt x="151" y="202"/>
                  </a:cubicBezTo>
                  <a:cubicBezTo>
                    <a:pt x="146" y="202"/>
                    <a:pt x="142" y="200"/>
                    <a:pt x="140" y="195"/>
                  </a:cubicBezTo>
                  <a:cubicBezTo>
                    <a:pt x="134" y="181"/>
                    <a:pt x="134" y="181"/>
                    <a:pt x="134" y="181"/>
                  </a:cubicBezTo>
                  <a:cubicBezTo>
                    <a:pt x="121" y="189"/>
                    <a:pt x="106" y="193"/>
                    <a:pt x="89" y="193"/>
                  </a:cubicBezTo>
                  <a:cubicBezTo>
                    <a:pt x="73" y="193"/>
                    <a:pt x="58" y="189"/>
                    <a:pt x="45" y="181"/>
                  </a:cubicBezTo>
                  <a:cubicBezTo>
                    <a:pt x="39" y="195"/>
                    <a:pt x="39" y="195"/>
                    <a:pt x="39" y="195"/>
                  </a:cubicBezTo>
                  <a:cubicBezTo>
                    <a:pt x="37" y="200"/>
                    <a:pt x="33" y="202"/>
                    <a:pt x="28" y="202"/>
                  </a:cubicBezTo>
                  <a:cubicBezTo>
                    <a:pt x="27" y="202"/>
                    <a:pt x="25" y="202"/>
                    <a:pt x="23" y="201"/>
                  </a:cubicBezTo>
                  <a:cubicBezTo>
                    <a:pt x="21" y="200"/>
                    <a:pt x="18" y="198"/>
                    <a:pt x="17" y="195"/>
                  </a:cubicBezTo>
                  <a:cubicBezTo>
                    <a:pt x="16" y="192"/>
                    <a:pt x="16" y="189"/>
                    <a:pt x="18" y="186"/>
                  </a:cubicBezTo>
                  <a:cubicBezTo>
                    <a:pt x="27" y="166"/>
                    <a:pt x="27" y="166"/>
                    <a:pt x="27" y="166"/>
                  </a:cubicBezTo>
                  <a:cubicBezTo>
                    <a:pt x="13" y="151"/>
                    <a:pt x="5" y="131"/>
                    <a:pt x="5" y="109"/>
                  </a:cubicBezTo>
                  <a:cubicBezTo>
                    <a:pt x="5" y="62"/>
                    <a:pt x="43" y="24"/>
                    <a:pt x="89" y="24"/>
                  </a:cubicBezTo>
                  <a:cubicBezTo>
                    <a:pt x="136" y="24"/>
                    <a:pt x="174" y="62"/>
                    <a:pt x="174" y="109"/>
                  </a:cubicBezTo>
                  <a:close/>
                  <a:moveTo>
                    <a:pt x="89" y="181"/>
                  </a:moveTo>
                  <a:cubicBezTo>
                    <a:pt x="129" y="181"/>
                    <a:pt x="161" y="148"/>
                    <a:pt x="161" y="109"/>
                  </a:cubicBezTo>
                  <a:cubicBezTo>
                    <a:pt x="161" y="69"/>
                    <a:pt x="129" y="37"/>
                    <a:pt x="89" y="37"/>
                  </a:cubicBezTo>
                  <a:cubicBezTo>
                    <a:pt x="50" y="37"/>
                    <a:pt x="18" y="69"/>
                    <a:pt x="18" y="109"/>
                  </a:cubicBezTo>
                  <a:cubicBezTo>
                    <a:pt x="18" y="148"/>
                    <a:pt x="50" y="181"/>
                    <a:pt x="89" y="181"/>
                  </a:cubicBezTo>
                  <a:close/>
                  <a:moveTo>
                    <a:pt x="129" y="65"/>
                  </a:moveTo>
                  <a:cubicBezTo>
                    <a:pt x="125" y="69"/>
                    <a:pt x="125" y="69"/>
                    <a:pt x="125" y="69"/>
                  </a:cubicBezTo>
                  <a:cubicBezTo>
                    <a:pt x="124" y="70"/>
                    <a:pt x="124" y="72"/>
                    <a:pt x="125" y="73"/>
                  </a:cubicBezTo>
                  <a:cubicBezTo>
                    <a:pt x="126" y="74"/>
                    <a:pt x="126" y="74"/>
                    <a:pt x="127" y="74"/>
                  </a:cubicBezTo>
                  <a:cubicBezTo>
                    <a:pt x="128" y="74"/>
                    <a:pt x="129" y="74"/>
                    <a:pt x="129" y="73"/>
                  </a:cubicBezTo>
                  <a:cubicBezTo>
                    <a:pt x="134" y="69"/>
                    <a:pt x="134" y="69"/>
                    <a:pt x="134" y="69"/>
                  </a:cubicBezTo>
                  <a:cubicBezTo>
                    <a:pt x="135" y="68"/>
                    <a:pt x="135" y="66"/>
                    <a:pt x="134" y="65"/>
                  </a:cubicBezTo>
                  <a:cubicBezTo>
                    <a:pt x="132" y="63"/>
                    <a:pt x="130" y="63"/>
                    <a:pt x="129" y="65"/>
                  </a:cubicBezTo>
                  <a:close/>
                  <a:moveTo>
                    <a:pt x="171" y="51"/>
                  </a:moveTo>
                  <a:cubicBezTo>
                    <a:pt x="179" y="40"/>
                    <a:pt x="179" y="26"/>
                    <a:pt x="170" y="19"/>
                  </a:cubicBezTo>
                  <a:cubicBezTo>
                    <a:pt x="154" y="7"/>
                    <a:pt x="154" y="7"/>
                    <a:pt x="154" y="7"/>
                  </a:cubicBezTo>
                  <a:cubicBezTo>
                    <a:pt x="145" y="0"/>
                    <a:pt x="131" y="4"/>
                    <a:pt x="122" y="15"/>
                  </a:cubicBezTo>
                  <a:cubicBezTo>
                    <a:pt x="120" y="18"/>
                    <a:pt x="120" y="18"/>
                    <a:pt x="120" y="18"/>
                  </a:cubicBezTo>
                  <a:cubicBezTo>
                    <a:pt x="168" y="55"/>
                    <a:pt x="168" y="55"/>
                    <a:pt x="168" y="55"/>
                  </a:cubicBezTo>
                  <a:lnTo>
                    <a:pt x="171" y="51"/>
                  </a:lnTo>
                  <a:close/>
                  <a:moveTo>
                    <a:pt x="10" y="55"/>
                  </a:moveTo>
                  <a:cubicBezTo>
                    <a:pt x="59" y="18"/>
                    <a:pt x="59" y="18"/>
                    <a:pt x="59" y="18"/>
                  </a:cubicBezTo>
                  <a:cubicBezTo>
                    <a:pt x="57" y="15"/>
                    <a:pt x="57" y="15"/>
                    <a:pt x="57" y="15"/>
                  </a:cubicBezTo>
                  <a:cubicBezTo>
                    <a:pt x="48" y="4"/>
                    <a:pt x="34" y="0"/>
                    <a:pt x="25" y="7"/>
                  </a:cubicBezTo>
                  <a:cubicBezTo>
                    <a:pt x="9" y="19"/>
                    <a:pt x="9" y="19"/>
                    <a:pt x="9" y="19"/>
                  </a:cubicBezTo>
                  <a:cubicBezTo>
                    <a:pt x="0" y="26"/>
                    <a:pt x="0" y="40"/>
                    <a:pt x="8" y="51"/>
                  </a:cubicBezTo>
                  <a:lnTo>
                    <a:pt x="10" y="55"/>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49" name="Freeform 9"/>
            <p:cNvSpPr>
              <a:spLocks noEditPoints="1"/>
            </p:cNvSpPr>
            <p:nvPr/>
          </p:nvSpPr>
          <p:spPr bwMode="auto">
            <a:xfrm>
              <a:off x="7113109" y="1074467"/>
              <a:ext cx="580800" cy="403607"/>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54" name="Freeform 21"/>
            <p:cNvSpPr>
              <a:spLocks noEditPoints="1"/>
            </p:cNvSpPr>
            <p:nvPr/>
          </p:nvSpPr>
          <p:spPr bwMode="auto">
            <a:xfrm>
              <a:off x="7857451" y="2852379"/>
              <a:ext cx="764766" cy="620383"/>
            </a:xfrm>
            <a:custGeom>
              <a:avLst/>
              <a:gdLst>
                <a:gd name="T0" fmla="*/ 19 w 204"/>
                <a:gd name="T1" fmla="*/ 42 h 165"/>
                <a:gd name="T2" fmla="*/ 58 w 204"/>
                <a:gd name="T3" fmla="*/ 66 h 165"/>
                <a:gd name="T4" fmla="*/ 203 w 204"/>
                <a:gd name="T5" fmla="*/ 161 h 165"/>
                <a:gd name="T6" fmla="*/ 128 w 204"/>
                <a:gd name="T7" fmla="*/ 149 h 165"/>
                <a:gd name="T8" fmla="*/ 100 w 204"/>
                <a:gd name="T9" fmla="*/ 155 h 165"/>
                <a:gd name="T10" fmla="*/ 24 w 204"/>
                <a:gd name="T11" fmla="*/ 165 h 165"/>
                <a:gd name="T12" fmla="*/ 0 w 204"/>
                <a:gd name="T13" fmla="*/ 10 h 165"/>
                <a:gd name="T14" fmla="*/ 47 w 204"/>
                <a:gd name="T15" fmla="*/ 9 h 165"/>
                <a:gd name="T16" fmla="*/ 128 w 204"/>
                <a:gd name="T17" fmla="*/ 0 h 165"/>
                <a:gd name="T18" fmla="*/ 198 w 204"/>
                <a:gd name="T19" fmla="*/ 13 h 165"/>
                <a:gd name="T20" fmla="*/ 100 w 204"/>
                <a:gd name="T21" fmla="*/ 12 h 165"/>
                <a:gd name="T22" fmla="*/ 24 w 204"/>
                <a:gd name="T23" fmla="*/ 23 h 165"/>
                <a:gd name="T24" fmla="*/ 24 w 204"/>
                <a:gd name="T25" fmla="*/ 150 h 165"/>
                <a:gd name="T26" fmla="*/ 100 w 204"/>
                <a:gd name="T27" fmla="*/ 138 h 165"/>
                <a:gd name="T28" fmla="*/ 180 w 204"/>
                <a:gd name="T29" fmla="*/ 23 h 165"/>
                <a:gd name="T30" fmla="*/ 104 w 204"/>
                <a:gd name="T31" fmla="*/ 12 h 165"/>
                <a:gd name="T32" fmla="*/ 156 w 204"/>
                <a:gd name="T33" fmla="*/ 142 h 165"/>
                <a:gd name="T34" fmla="*/ 198 w 204"/>
                <a:gd name="T35" fmla="*/ 20 h 165"/>
                <a:gd name="T36" fmla="*/ 118 w 204"/>
                <a:gd name="T37" fmla="*/ 42 h 165"/>
                <a:gd name="T38" fmla="*/ 154 w 204"/>
                <a:gd name="T39" fmla="*/ 54 h 165"/>
                <a:gd name="T40" fmla="*/ 183 w 204"/>
                <a:gd name="T41" fmla="*/ 58 h 165"/>
                <a:gd name="T42" fmla="*/ 156 w 204"/>
                <a:gd name="T43" fmla="*/ 36 h 165"/>
                <a:gd name="T44" fmla="*/ 154 w 204"/>
                <a:gd name="T45" fmla="*/ 40 h 165"/>
                <a:gd name="T46" fmla="*/ 183 w 204"/>
                <a:gd name="T47" fmla="*/ 43 h 165"/>
                <a:gd name="T48" fmla="*/ 156 w 204"/>
                <a:gd name="T49" fmla="*/ 93 h 165"/>
                <a:gd name="T50" fmla="*/ 118 w 204"/>
                <a:gd name="T51" fmla="*/ 90 h 165"/>
                <a:gd name="T52" fmla="*/ 180 w 204"/>
                <a:gd name="T53" fmla="*/ 105 h 165"/>
                <a:gd name="T54" fmla="*/ 180 w 204"/>
                <a:gd name="T55" fmla="*/ 101 h 165"/>
                <a:gd name="T56" fmla="*/ 128 w 204"/>
                <a:gd name="T57" fmla="*/ 56 h 165"/>
                <a:gd name="T58" fmla="*/ 128 w 204"/>
                <a:gd name="T59" fmla="*/ 61 h 165"/>
                <a:gd name="T60" fmla="*/ 183 w 204"/>
                <a:gd name="T61" fmla="*/ 76 h 165"/>
                <a:gd name="T62" fmla="*/ 156 w 204"/>
                <a:gd name="T63" fmla="*/ 65 h 165"/>
                <a:gd name="T64" fmla="*/ 118 w 204"/>
                <a:gd name="T65" fmla="*/ 71 h 165"/>
                <a:gd name="T66" fmla="*/ 154 w 204"/>
                <a:gd name="T67" fmla="*/ 83 h 165"/>
                <a:gd name="T68" fmla="*/ 183 w 204"/>
                <a:gd name="T69" fmla="*/ 86 h 165"/>
                <a:gd name="T70" fmla="*/ 66 w 204"/>
                <a:gd name="T71" fmla="*/ 29 h 165"/>
                <a:gd name="T72" fmla="*/ 85 w 204"/>
                <a:gd name="T73" fmla="*/ 33 h 165"/>
                <a:gd name="T74" fmla="*/ 66 w 204"/>
                <a:gd name="T75" fmla="*/ 29 h 165"/>
                <a:gd name="T76" fmla="*/ 118 w 204"/>
                <a:gd name="T77" fmla="*/ 100 h 165"/>
                <a:gd name="T78" fmla="*/ 154 w 204"/>
                <a:gd name="T79" fmla="*/ 112 h 165"/>
                <a:gd name="T80" fmla="*/ 183 w 204"/>
                <a:gd name="T81" fmla="*/ 115 h 165"/>
                <a:gd name="T82" fmla="*/ 48 w 204"/>
                <a:gd name="T83" fmla="*/ 108 h 165"/>
                <a:gd name="T84" fmla="*/ 20 w 204"/>
                <a:gd name="T85" fmla="*/ 120 h 165"/>
                <a:gd name="T86" fmla="*/ 76 w 204"/>
                <a:gd name="T87" fmla="*/ 104 h 165"/>
                <a:gd name="T88" fmla="*/ 76 w 204"/>
                <a:gd name="T89" fmla="*/ 99 h 165"/>
                <a:gd name="T90" fmla="*/ 20 w 204"/>
                <a:gd name="T91" fmla="*/ 129 h 165"/>
                <a:gd name="T92" fmla="*/ 49 w 204"/>
                <a:gd name="T93" fmla="*/ 126 h 165"/>
                <a:gd name="T94" fmla="*/ 48 w 204"/>
                <a:gd name="T95" fmla="*/ 122 h 165"/>
                <a:gd name="T96" fmla="*/ 118 w 204"/>
                <a:gd name="T97" fmla="*/ 114 h 165"/>
                <a:gd name="T98" fmla="*/ 154 w 204"/>
                <a:gd name="T99" fmla="*/ 126 h 165"/>
                <a:gd name="T100" fmla="*/ 156 w 204"/>
                <a:gd name="T101" fmla="*/ 122 h 165"/>
                <a:gd name="T102" fmla="*/ 66 w 204"/>
                <a:gd name="T103" fmla="*/ 48 h 165"/>
                <a:gd name="T104" fmla="*/ 85 w 204"/>
                <a:gd name="T105" fmla="*/ 42 h 165"/>
                <a:gd name="T106" fmla="*/ 48 w 204"/>
                <a:gd name="T107" fmla="*/ 93 h 165"/>
                <a:gd name="T108" fmla="*/ 20 w 204"/>
                <a:gd name="T109" fmla="*/ 105 h 165"/>
                <a:gd name="T110" fmla="*/ 76 w 204"/>
                <a:gd name="T111" fmla="*/ 89 h 165"/>
                <a:gd name="T112" fmla="*/ 76 w 204"/>
                <a:gd name="T113" fmla="*/ 85 h 165"/>
                <a:gd name="T114" fmla="*/ 66 w 204"/>
                <a:gd name="T115" fmla="*/ 62 h 165"/>
                <a:gd name="T116" fmla="*/ 85 w 204"/>
                <a:gd name="T117" fmla="*/ 57 h 165"/>
                <a:gd name="T118" fmla="*/ 48 w 204"/>
                <a:gd name="T119" fmla="*/ 79 h 165"/>
                <a:gd name="T120" fmla="*/ 20 w 204"/>
                <a:gd name="T121" fmla="*/ 91 h 165"/>
                <a:gd name="T122" fmla="*/ 76 w 204"/>
                <a:gd name="T123" fmla="*/ 75 h 165"/>
                <a:gd name="T124" fmla="*/ 76 w 204"/>
                <a:gd name="T125" fmla="*/ 7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 h="165">
                  <a:moveTo>
                    <a:pt x="24" y="78"/>
                  </a:moveTo>
                  <a:cubicBezTo>
                    <a:pt x="22" y="78"/>
                    <a:pt x="21" y="78"/>
                    <a:pt x="19" y="78"/>
                  </a:cubicBezTo>
                  <a:cubicBezTo>
                    <a:pt x="19" y="42"/>
                    <a:pt x="19" y="42"/>
                    <a:pt x="19" y="42"/>
                  </a:cubicBezTo>
                  <a:cubicBezTo>
                    <a:pt x="21" y="42"/>
                    <a:pt x="22" y="42"/>
                    <a:pt x="24" y="42"/>
                  </a:cubicBezTo>
                  <a:cubicBezTo>
                    <a:pt x="34" y="42"/>
                    <a:pt x="46" y="35"/>
                    <a:pt x="58" y="31"/>
                  </a:cubicBezTo>
                  <a:cubicBezTo>
                    <a:pt x="58" y="66"/>
                    <a:pt x="58" y="66"/>
                    <a:pt x="58" y="66"/>
                  </a:cubicBezTo>
                  <a:cubicBezTo>
                    <a:pt x="46" y="71"/>
                    <a:pt x="34" y="78"/>
                    <a:pt x="24" y="78"/>
                  </a:cubicBezTo>
                  <a:close/>
                  <a:moveTo>
                    <a:pt x="204" y="160"/>
                  </a:moveTo>
                  <a:cubicBezTo>
                    <a:pt x="203" y="161"/>
                    <a:pt x="203" y="161"/>
                    <a:pt x="203" y="161"/>
                  </a:cubicBezTo>
                  <a:cubicBezTo>
                    <a:pt x="202" y="161"/>
                    <a:pt x="195" y="165"/>
                    <a:pt x="180" y="165"/>
                  </a:cubicBezTo>
                  <a:cubicBezTo>
                    <a:pt x="172" y="165"/>
                    <a:pt x="163" y="162"/>
                    <a:pt x="154" y="157"/>
                  </a:cubicBezTo>
                  <a:cubicBezTo>
                    <a:pt x="145" y="154"/>
                    <a:pt x="135" y="149"/>
                    <a:pt x="128" y="149"/>
                  </a:cubicBezTo>
                  <a:cubicBezTo>
                    <a:pt x="112" y="149"/>
                    <a:pt x="104" y="155"/>
                    <a:pt x="104" y="155"/>
                  </a:cubicBezTo>
                  <a:cubicBezTo>
                    <a:pt x="102" y="156"/>
                    <a:pt x="102" y="156"/>
                    <a:pt x="102" y="156"/>
                  </a:cubicBezTo>
                  <a:cubicBezTo>
                    <a:pt x="100" y="155"/>
                    <a:pt x="100" y="155"/>
                    <a:pt x="100" y="155"/>
                  </a:cubicBezTo>
                  <a:cubicBezTo>
                    <a:pt x="100" y="155"/>
                    <a:pt x="92" y="149"/>
                    <a:pt x="76" y="149"/>
                  </a:cubicBezTo>
                  <a:cubicBezTo>
                    <a:pt x="68" y="149"/>
                    <a:pt x="59" y="154"/>
                    <a:pt x="50" y="157"/>
                  </a:cubicBezTo>
                  <a:cubicBezTo>
                    <a:pt x="41" y="162"/>
                    <a:pt x="32" y="165"/>
                    <a:pt x="24" y="165"/>
                  </a:cubicBezTo>
                  <a:cubicBezTo>
                    <a:pt x="8" y="165"/>
                    <a:pt x="1" y="161"/>
                    <a:pt x="1" y="161"/>
                  </a:cubicBezTo>
                  <a:cubicBezTo>
                    <a:pt x="0" y="160"/>
                    <a:pt x="0" y="160"/>
                    <a:pt x="0" y="160"/>
                  </a:cubicBezTo>
                  <a:cubicBezTo>
                    <a:pt x="0" y="10"/>
                    <a:pt x="0" y="10"/>
                    <a:pt x="0" y="10"/>
                  </a:cubicBezTo>
                  <a:cubicBezTo>
                    <a:pt x="5" y="13"/>
                    <a:pt x="5" y="13"/>
                    <a:pt x="5" y="13"/>
                  </a:cubicBezTo>
                  <a:cubicBezTo>
                    <a:pt x="5" y="13"/>
                    <a:pt x="10" y="16"/>
                    <a:pt x="24" y="16"/>
                  </a:cubicBezTo>
                  <a:cubicBezTo>
                    <a:pt x="30" y="16"/>
                    <a:pt x="38" y="13"/>
                    <a:pt x="47" y="9"/>
                  </a:cubicBezTo>
                  <a:cubicBezTo>
                    <a:pt x="57" y="5"/>
                    <a:pt x="67" y="0"/>
                    <a:pt x="76" y="0"/>
                  </a:cubicBezTo>
                  <a:cubicBezTo>
                    <a:pt x="90" y="0"/>
                    <a:pt x="98" y="4"/>
                    <a:pt x="102" y="6"/>
                  </a:cubicBezTo>
                  <a:cubicBezTo>
                    <a:pt x="106" y="4"/>
                    <a:pt x="114" y="0"/>
                    <a:pt x="128" y="0"/>
                  </a:cubicBezTo>
                  <a:cubicBezTo>
                    <a:pt x="137" y="0"/>
                    <a:pt x="147" y="5"/>
                    <a:pt x="157" y="9"/>
                  </a:cubicBezTo>
                  <a:cubicBezTo>
                    <a:pt x="165" y="13"/>
                    <a:pt x="173" y="16"/>
                    <a:pt x="180" y="16"/>
                  </a:cubicBezTo>
                  <a:cubicBezTo>
                    <a:pt x="194" y="16"/>
                    <a:pt x="198" y="13"/>
                    <a:pt x="198" y="13"/>
                  </a:cubicBezTo>
                  <a:cubicBezTo>
                    <a:pt x="204" y="10"/>
                    <a:pt x="204" y="10"/>
                    <a:pt x="204" y="10"/>
                  </a:cubicBezTo>
                  <a:lnTo>
                    <a:pt x="204" y="160"/>
                  </a:lnTo>
                  <a:close/>
                  <a:moveTo>
                    <a:pt x="100" y="12"/>
                  </a:moveTo>
                  <a:cubicBezTo>
                    <a:pt x="97" y="11"/>
                    <a:pt x="90" y="7"/>
                    <a:pt x="76" y="7"/>
                  </a:cubicBezTo>
                  <a:cubicBezTo>
                    <a:pt x="68" y="7"/>
                    <a:pt x="59" y="11"/>
                    <a:pt x="49" y="15"/>
                  </a:cubicBezTo>
                  <a:cubicBezTo>
                    <a:pt x="40" y="19"/>
                    <a:pt x="31" y="23"/>
                    <a:pt x="24" y="23"/>
                  </a:cubicBezTo>
                  <a:cubicBezTo>
                    <a:pt x="13" y="23"/>
                    <a:pt x="10" y="21"/>
                    <a:pt x="6" y="20"/>
                  </a:cubicBezTo>
                  <a:cubicBezTo>
                    <a:pt x="6" y="146"/>
                    <a:pt x="6" y="146"/>
                    <a:pt x="6" y="146"/>
                  </a:cubicBezTo>
                  <a:cubicBezTo>
                    <a:pt x="9" y="148"/>
                    <a:pt x="12" y="150"/>
                    <a:pt x="24" y="150"/>
                  </a:cubicBezTo>
                  <a:cubicBezTo>
                    <a:pt x="31" y="150"/>
                    <a:pt x="39" y="146"/>
                    <a:pt x="48" y="142"/>
                  </a:cubicBezTo>
                  <a:cubicBezTo>
                    <a:pt x="57" y="138"/>
                    <a:pt x="67" y="134"/>
                    <a:pt x="76" y="134"/>
                  </a:cubicBezTo>
                  <a:cubicBezTo>
                    <a:pt x="88" y="134"/>
                    <a:pt x="96" y="137"/>
                    <a:pt x="100" y="138"/>
                  </a:cubicBezTo>
                  <a:lnTo>
                    <a:pt x="100" y="12"/>
                  </a:lnTo>
                  <a:close/>
                  <a:moveTo>
                    <a:pt x="198" y="20"/>
                  </a:moveTo>
                  <a:cubicBezTo>
                    <a:pt x="194" y="21"/>
                    <a:pt x="190" y="23"/>
                    <a:pt x="180" y="23"/>
                  </a:cubicBezTo>
                  <a:cubicBezTo>
                    <a:pt x="172" y="23"/>
                    <a:pt x="164" y="19"/>
                    <a:pt x="154" y="15"/>
                  </a:cubicBezTo>
                  <a:cubicBezTo>
                    <a:pt x="145" y="11"/>
                    <a:pt x="136" y="7"/>
                    <a:pt x="128" y="7"/>
                  </a:cubicBezTo>
                  <a:cubicBezTo>
                    <a:pt x="114" y="7"/>
                    <a:pt x="106" y="11"/>
                    <a:pt x="104" y="12"/>
                  </a:cubicBezTo>
                  <a:cubicBezTo>
                    <a:pt x="104" y="138"/>
                    <a:pt x="104" y="138"/>
                    <a:pt x="104" y="138"/>
                  </a:cubicBezTo>
                  <a:cubicBezTo>
                    <a:pt x="108" y="137"/>
                    <a:pt x="116" y="134"/>
                    <a:pt x="128" y="134"/>
                  </a:cubicBezTo>
                  <a:cubicBezTo>
                    <a:pt x="137" y="134"/>
                    <a:pt x="146" y="138"/>
                    <a:pt x="156" y="142"/>
                  </a:cubicBezTo>
                  <a:cubicBezTo>
                    <a:pt x="165" y="146"/>
                    <a:pt x="173" y="150"/>
                    <a:pt x="180" y="150"/>
                  </a:cubicBezTo>
                  <a:cubicBezTo>
                    <a:pt x="191" y="150"/>
                    <a:pt x="195" y="148"/>
                    <a:pt x="198" y="146"/>
                  </a:cubicBezTo>
                  <a:lnTo>
                    <a:pt x="198" y="20"/>
                  </a:lnTo>
                  <a:close/>
                  <a:moveTo>
                    <a:pt x="156" y="50"/>
                  </a:moveTo>
                  <a:cubicBezTo>
                    <a:pt x="146" y="46"/>
                    <a:pt x="137" y="42"/>
                    <a:pt x="128" y="42"/>
                  </a:cubicBezTo>
                  <a:cubicBezTo>
                    <a:pt x="124" y="42"/>
                    <a:pt x="121" y="42"/>
                    <a:pt x="118" y="42"/>
                  </a:cubicBezTo>
                  <a:cubicBezTo>
                    <a:pt x="118" y="47"/>
                    <a:pt x="118" y="47"/>
                    <a:pt x="118" y="47"/>
                  </a:cubicBezTo>
                  <a:cubicBezTo>
                    <a:pt x="121" y="46"/>
                    <a:pt x="124" y="46"/>
                    <a:pt x="128" y="46"/>
                  </a:cubicBezTo>
                  <a:cubicBezTo>
                    <a:pt x="136" y="46"/>
                    <a:pt x="145" y="50"/>
                    <a:pt x="154" y="54"/>
                  </a:cubicBezTo>
                  <a:cubicBezTo>
                    <a:pt x="164" y="58"/>
                    <a:pt x="172" y="62"/>
                    <a:pt x="180" y="62"/>
                  </a:cubicBezTo>
                  <a:cubicBezTo>
                    <a:pt x="181" y="62"/>
                    <a:pt x="182" y="62"/>
                    <a:pt x="183" y="62"/>
                  </a:cubicBezTo>
                  <a:cubicBezTo>
                    <a:pt x="183" y="58"/>
                    <a:pt x="183" y="58"/>
                    <a:pt x="183" y="58"/>
                  </a:cubicBezTo>
                  <a:cubicBezTo>
                    <a:pt x="182" y="58"/>
                    <a:pt x="181" y="58"/>
                    <a:pt x="180" y="58"/>
                  </a:cubicBezTo>
                  <a:cubicBezTo>
                    <a:pt x="173" y="58"/>
                    <a:pt x="165" y="54"/>
                    <a:pt x="156" y="50"/>
                  </a:cubicBezTo>
                  <a:close/>
                  <a:moveTo>
                    <a:pt x="156" y="36"/>
                  </a:moveTo>
                  <a:cubicBezTo>
                    <a:pt x="150" y="33"/>
                    <a:pt x="144" y="31"/>
                    <a:pt x="138" y="29"/>
                  </a:cubicBezTo>
                  <a:cubicBezTo>
                    <a:pt x="138" y="34"/>
                    <a:pt x="138" y="34"/>
                    <a:pt x="138" y="34"/>
                  </a:cubicBezTo>
                  <a:cubicBezTo>
                    <a:pt x="143" y="35"/>
                    <a:pt x="149" y="38"/>
                    <a:pt x="154" y="40"/>
                  </a:cubicBezTo>
                  <a:cubicBezTo>
                    <a:pt x="164" y="44"/>
                    <a:pt x="172" y="48"/>
                    <a:pt x="180" y="48"/>
                  </a:cubicBezTo>
                  <a:cubicBezTo>
                    <a:pt x="181" y="48"/>
                    <a:pt x="182" y="48"/>
                    <a:pt x="183" y="48"/>
                  </a:cubicBezTo>
                  <a:cubicBezTo>
                    <a:pt x="183" y="43"/>
                    <a:pt x="183" y="43"/>
                    <a:pt x="183" y="43"/>
                  </a:cubicBezTo>
                  <a:cubicBezTo>
                    <a:pt x="182" y="43"/>
                    <a:pt x="181" y="43"/>
                    <a:pt x="180" y="43"/>
                  </a:cubicBezTo>
                  <a:cubicBezTo>
                    <a:pt x="173" y="43"/>
                    <a:pt x="165" y="40"/>
                    <a:pt x="156" y="36"/>
                  </a:cubicBezTo>
                  <a:close/>
                  <a:moveTo>
                    <a:pt x="156" y="93"/>
                  </a:moveTo>
                  <a:cubicBezTo>
                    <a:pt x="146" y="89"/>
                    <a:pt x="137" y="85"/>
                    <a:pt x="128" y="85"/>
                  </a:cubicBezTo>
                  <a:cubicBezTo>
                    <a:pt x="124" y="85"/>
                    <a:pt x="121" y="85"/>
                    <a:pt x="118" y="86"/>
                  </a:cubicBezTo>
                  <a:cubicBezTo>
                    <a:pt x="118" y="90"/>
                    <a:pt x="118" y="90"/>
                    <a:pt x="118" y="90"/>
                  </a:cubicBezTo>
                  <a:cubicBezTo>
                    <a:pt x="121" y="90"/>
                    <a:pt x="124" y="89"/>
                    <a:pt x="128" y="89"/>
                  </a:cubicBezTo>
                  <a:cubicBezTo>
                    <a:pt x="136" y="89"/>
                    <a:pt x="145" y="93"/>
                    <a:pt x="154" y="97"/>
                  </a:cubicBezTo>
                  <a:cubicBezTo>
                    <a:pt x="164" y="101"/>
                    <a:pt x="172" y="105"/>
                    <a:pt x="180" y="105"/>
                  </a:cubicBezTo>
                  <a:cubicBezTo>
                    <a:pt x="181" y="105"/>
                    <a:pt x="182" y="105"/>
                    <a:pt x="183" y="105"/>
                  </a:cubicBezTo>
                  <a:cubicBezTo>
                    <a:pt x="183" y="101"/>
                    <a:pt x="183" y="101"/>
                    <a:pt x="183" y="101"/>
                  </a:cubicBezTo>
                  <a:cubicBezTo>
                    <a:pt x="182" y="101"/>
                    <a:pt x="181" y="101"/>
                    <a:pt x="180" y="101"/>
                  </a:cubicBezTo>
                  <a:cubicBezTo>
                    <a:pt x="173" y="101"/>
                    <a:pt x="165" y="97"/>
                    <a:pt x="156" y="93"/>
                  </a:cubicBezTo>
                  <a:close/>
                  <a:moveTo>
                    <a:pt x="156" y="65"/>
                  </a:moveTo>
                  <a:cubicBezTo>
                    <a:pt x="146" y="60"/>
                    <a:pt x="137" y="56"/>
                    <a:pt x="128" y="56"/>
                  </a:cubicBezTo>
                  <a:cubicBezTo>
                    <a:pt x="124" y="56"/>
                    <a:pt x="121" y="56"/>
                    <a:pt x="118" y="57"/>
                  </a:cubicBezTo>
                  <a:cubicBezTo>
                    <a:pt x="118" y="61"/>
                    <a:pt x="118" y="61"/>
                    <a:pt x="118" y="61"/>
                  </a:cubicBezTo>
                  <a:cubicBezTo>
                    <a:pt x="121" y="61"/>
                    <a:pt x="124" y="61"/>
                    <a:pt x="128" y="61"/>
                  </a:cubicBezTo>
                  <a:cubicBezTo>
                    <a:pt x="136" y="61"/>
                    <a:pt x="145" y="65"/>
                    <a:pt x="154" y="69"/>
                  </a:cubicBezTo>
                  <a:cubicBezTo>
                    <a:pt x="164" y="73"/>
                    <a:pt x="172" y="77"/>
                    <a:pt x="180" y="77"/>
                  </a:cubicBezTo>
                  <a:cubicBezTo>
                    <a:pt x="181" y="77"/>
                    <a:pt x="182" y="76"/>
                    <a:pt x="183" y="76"/>
                  </a:cubicBezTo>
                  <a:cubicBezTo>
                    <a:pt x="183" y="72"/>
                    <a:pt x="183" y="72"/>
                    <a:pt x="183" y="72"/>
                  </a:cubicBezTo>
                  <a:cubicBezTo>
                    <a:pt x="182" y="72"/>
                    <a:pt x="181" y="72"/>
                    <a:pt x="180" y="72"/>
                  </a:cubicBezTo>
                  <a:cubicBezTo>
                    <a:pt x="173" y="72"/>
                    <a:pt x="165" y="68"/>
                    <a:pt x="156" y="65"/>
                  </a:cubicBezTo>
                  <a:close/>
                  <a:moveTo>
                    <a:pt x="156" y="79"/>
                  </a:moveTo>
                  <a:cubicBezTo>
                    <a:pt x="146" y="75"/>
                    <a:pt x="137" y="70"/>
                    <a:pt x="128" y="70"/>
                  </a:cubicBezTo>
                  <a:cubicBezTo>
                    <a:pt x="124" y="70"/>
                    <a:pt x="121" y="71"/>
                    <a:pt x="118" y="71"/>
                  </a:cubicBezTo>
                  <a:cubicBezTo>
                    <a:pt x="118" y="76"/>
                    <a:pt x="118" y="76"/>
                    <a:pt x="118" y="76"/>
                  </a:cubicBezTo>
                  <a:cubicBezTo>
                    <a:pt x="121" y="75"/>
                    <a:pt x="124" y="75"/>
                    <a:pt x="128" y="75"/>
                  </a:cubicBezTo>
                  <a:cubicBezTo>
                    <a:pt x="136" y="75"/>
                    <a:pt x="145" y="79"/>
                    <a:pt x="154" y="83"/>
                  </a:cubicBezTo>
                  <a:cubicBezTo>
                    <a:pt x="164" y="87"/>
                    <a:pt x="172" y="91"/>
                    <a:pt x="180" y="91"/>
                  </a:cubicBezTo>
                  <a:cubicBezTo>
                    <a:pt x="181" y="91"/>
                    <a:pt x="182" y="91"/>
                    <a:pt x="183" y="91"/>
                  </a:cubicBezTo>
                  <a:cubicBezTo>
                    <a:pt x="183" y="86"/>
                    <a:pt x="183" y="86"/>
                    <a:pt x="183" y="86"/>
                  </a:cubicBezTo>
                  <a:cubicBezTo>
                    <a:pt x="182" y="86"/>
                    <a:pt x="181" y="86"/>
                    <a:pt x="180" y="86"/>
                  </a:cubicBezTo>
                  <a:cubicBezTo>
                    <a:pt x="173" y="86"/>
                    <a:pt x="165" y="83"/>
                    <a:pt x="156" y="79"/>
                  </a:cubicBezTo>
                  <a:close/>
                  <a:moveTo>
                    <a:pt x="66" y="29"/>
                  </a:moveTo>
                  <a:cubicBezTo>
                    <a:pt x="66" y="34"/>
                    <a:pt x="66" y="34"/>
                    <a:pt x="66" y="34"/>
                  </a:cubicBezTo>
                  <a:cubicBezTo>
                    <a:pt x="70" y="32"/>
                    <a:pt x="73" y="32"/>
                    <a:pt x="76" y="32"/>
                  </a:cubicBezTo>
                  <a:cubicBezTo>
                    <a:pt x="79" y="32"/>
                    <a:pt x="82" y="32"/>
                    <a:pt x="85" y="33"/>
                  </a:cubicBezTo>
                  <a:cubicBezTo>
                    <a:pt x="85" y="28"/>
                    <a:pt x="85" y="28"/>
                    <a:pt x="85" y="28"/>
                  </a:cubicBezTo>
                  <a:cubicBezTo>
                    <a:pt x="82" y="28"/>
                    <a:pt x="79" y="27"/>
                    <a:pt x="76" y="27"/>
                  </a:cubicBezTo>
                  <a:cubicBezTo>
                    <a:pt x="73" y="27"/>
                    <a:pt x="70" y="28"/>
                    <a:pt x="66" y="29"/>
                  </a:cubicBezTo>
                  <a:close/>
                  <a:moveTo>
                    <a:pt x="156" y="108"/>
                  </a:moveTo>
                  <a:cubicBezTo>
                    <a:pt x="146" y="104"/>
                    <a:pt x="137" y="99"/>
                    <a:pt x="128" y="99"/>
                  </a:cubicBezTo>
                  <a:cubicBezTo>
                    <a:pt x="124" y="99"/>
                    <a:pt x="121" y="99"/>
                    <a:pt x="118" y="100"/>
                  </a:cubicBezTo>
                  <a:cubicBezTo>
                    <a:pt x="118" y="104"/>
                    <a:pt x="118" y="104"/>
                    <a:pt x="118" y="104"/>
                  </a:cubicBezTo>
                  <a:cubicBezTo>
                    <a:pt x="121" y="104"/>
                    <a:pt x="124" y="104"/>
                    <a:pt x="128" y="104"/>
                  </a:cubicBezTo>
                  <a:cubicBezTo>
                    <a:pt x="136" y="104"/>
                    <a:pt x="145" y="108"/>
                    <a:pt x="154" y="112"/>
                  </a:cubicBezTo>
                  <a:cubicBezTo>
                    <a:pt x="164" y="116"/>
                    <a:pt x="172" y="120"/>
                    <a:pt x="180" y="120"/>
                  </a:cubicBezTo>
                  <a:cubicBezTo>
                    <a:pt x="181" y="120"/>
                    <a:pt x="182" y="120"/>
                    <a:pt x="183" y="120"/>
                  </a:cubicBezTo>
                  <a:cubicBezTo>
                    <a:pt x="183" y="115"/>
                    <a:pt x="183" y="115"/>
                    <a:pt x="183" y="115"/>
                  </a:cubicBezTo>
                  <a:cubicBezTo>
                    <a:pt x="182" y="115"/>
                    <a:pt x="181" y="115"/>
                    <a:pt x="180" y="115"/>
                  </a:cubicBezTo>
                  <a:cubicBezTo>
                    <a:pt x="173" y="115"/>
                    <a:pt x="165" y="112"/>
                    <a:pt x="156" y="108"/>
                  </a:cubicBezTo>
                  <a:close/>
                  <a:moveTo>
                    <a:pt x="48" y="108"/>
                  </a:moveTo>
                  <a:cubicBezTo>
                    <a:pt x="39" y="112"/>
                    <a:pt x="31" y="115"/>
                    <a:pt x="24" y="115"/>
                  </a:cubicBezTo>
                  <a:cubicBezTo>
                    <a:pt x="23" y="115"/>
                    <a:pt x="21" y="115"/>
                    <a:pt x="20" y="115"/>
                  </a:cubicBezTo>
                  <a:cubicBezTo>
                    <a:pt x="20" y="120"/>
                    <a:pt x="20" y="120"/>
                    <a:pt x="20" y="120"/>
                  </a:cubicBezTo>
                  <a:cubicBezTo>
                    <a:pt x="21" y="120"/>
                    <a:pt x="23" y="120"/>
                    <a:pt x="24" y="120"/>
                  </a:cubicBezTo>
                  <a:cubicBezTo>
                    <a:pt x="31" y="120"/>
                    <a:pt x="40" y="116"/>
                    <a:pt x="49" y="112"/>
                  </a:cubicBezTo>
                  <a:cubicBezTo>
                    <a:pt x="59" y="108"/>
                    <a:pt x="68" y="104"/>
                    <a:pt x="76" y="104"/>
                  </a:cubicBezTo>
                  <a:cubicBezTo>
                    <a:pt x="79" y="104"/>
                    <a:pt x="82" y="104"/>
                    <a:pt x="85" y="104"/>
                  </a:cubicBezTo>
                  <a:cubicBezTo>
                    <a:pt x="85" y="100"/>
                    <a:pt x="85" y="100"/>
                    <a:pt x="85" y="100"/>
                  </a:cubicBezTo>
                  <a:cubicBezTo>
                    <a:pt x="82" y="99"/>
                    <a:pt x="79" y="99"/>
                    <a:pt x="76" y="99"/>
                  </a:cubicBezTo>
                  <a:cubicBezTo>
                    <a:pt x="67" y="99"/>
                    <a:pt x="57" y="104"/>
                    <a:pt x="48" y="108"/>
                  </a:cubicBezTo>
                  <a:close/>
                  <a:moveTo>
                    <a:pt x="24" y="130"/>
                  </a:moveTo>
                  <a:cubicBezTo>
                    <a:pt x="23" y="130"/>
                    <a:pt x="21" y="130"/>
                    <a:pt x="20" y="129"/>
                  </a:cubicBezTo>
                  <a:cubicBezTo>
                    <a:pt x="20" y="134"/>
                    <a:pt x="20" y="134"/>
                    <a:pt x="20" y="134"/>
                  </a:cubicBezTo>
                  <a:cubicBezTo>
                    <a:pt x="21" y="134"/>
                    <a:pt x="23" y="134"/>
                    <a:pt x="24" y="134"/>
                  </a:cubicBezTo>
                  <a:cubicBezTo>
                    <a:pt x="31" y="134"/>
                    <a:pt x="40" y="130"/>
                    <a:pt x="49" y="126"/>
                  </a:cubicBezTo>
                  <a:cubicBezTo>
                    <a:pt x="54" y="124"/>
                    <a:pt x="59" y="122"/>
                    <a:pt x="64" y="120"/>
                  </a:cubicBezTo>
                  <a:cubicBezTo>
                    <a:pt x="64" y="116"/>
                    <a:pt x="64" y="116"/>
                    <a:pt x="64" y="116"/>
                  </a:cubicBezTo>
                  <a:cubicBezTo>
                    <a:pt x="58" y="117"/>
                    <a:pt x="53" y="120"/>
                    <a:pt x="48" y="122"/>
                  </a:cubicBezTo>
                  <a:cubicBezTo>
                    <a:pt x="39" y="126"/>
                    <a:pt x="31" y="130"/>
                    <a:pt x="24" y="130"/>
                  </a:cubicBezTo>
                  <a:close/>
                  <a:moveTo>
                    <a:pt x="128" y="114"/>
                  </a:moveTo>
                  <a:cubicBezTo>
                    <a:pt x="124" y="114"/>
                    <a:pt x="121" y="114"/>
                    <a:pt x="118" y="114"/>
                  </a:cubicBezTo>
                  <a:cubicBezTo>
                    <a:pt x="118" y="119"/>
                    <a:pt x="118" y="119"/>
                    <a:pt x="118" y="119"/>
                  </a:cubicBezTo>
                  <a:cubicBezTo>
                    <a:pt x="121" y="118"/>
                    <a:pt x="124" y="118"/>
                    <a:pt x="128" y="118"/>
                  </a:cubicBezTo>
                  <a:cubicBezTo>
                    <a:pt x="136" y="118"/>
                    <a:pt x="145" y="122"/>
                    <a:pt x="154" y="126"/>
                  </a:cubicBezTo>
                  <a:cubicBezTo>
                    <a:pt x="157" y="127"/>
                    <a:pt x="160" y="129"/>
                    <a:pt x="163" y="130"/>
                  </a:cubicBezTo>
                  <a:cubicBezTo>
                    <a:pt x="163" y="125"/>
                    <a:pt x="163" y="125"/>
                    <a:pt x="163" y="125"/>
                  </a:cubicBezTo>
                  <a:cubicBezTo>
                    <a:pt x="161" y="124"/>
                    <a:pt x="158" y="123"/>
                    <a:pt x="156" y="122"/>
                  </a:cubicBezTo>
                  <a:cubicBezTo>
                    <a:pt x="146" y="118"/>
                    <a:pt x="137" y="114"/>
                    <a:pt x="128" y="114"/>
                  </a:cubicBezTo>
                  <a:close/>
                  <a:moveTo>
                    <a:pt x="66" y="43"/>
                  </a:moveTo>
                  <a:cubicBezTo>
                    <a:pt x="66" y="48"/>
                    <a:pt x="66" y="48"/>
                    <a:pt x="66" y="48"/>
                  </a:cubicBezTo>
                  <a:cubicBezTo>
                    <a:pt x="70" y="47"/>
                    <a:pt x="73" y="46"/>
                    <a:pt x="76" y="46"/>
                  </a:cubicBezTo>
                  <a:cubicBezTo>
                    <a:pt x="79" y="46"/>
                    <a:pt x="82" y="46"/>
                    <a:pt x="85" y="47"/>
                  </a:cubicBezTo>
                  <a:cubicBezTo>
                    <a:pt x="85" y="42"/>
                    <a:pt x="85" y="42"/>
                    <a:pt x="85" y="42"/>
                  </a:cubicBezTo>
                  <a:cubicBezTo>
                    <a:pt x="82" y="42"/>
                    <a:pt x="79" y="42"/>
                    <a:pt x="76" y="42"/>
                  </a:cubicBezTo>
                  <a:cubicBezTo>
                    <a:pt x="73" y="42"/>
                    <a:pt x="70" y="42"/>
                    <a:pt x="66" y="43"/>
                  </a:cubicBezTo>
                  <a:close/>
                  <a:moveTo>
                    <a:pt x="48" y="93"/>
                  </a:moveTo>
                  <a:cubicBezTo>
                    <a:pt x="39" y="97"/>
                    <a:pt x="31" y="101"/>
                    <a:pt x="24" y="101"/>
                  </a:cubicBezTo>
                  <a:cubicBezTo>
                    <a:pt x="23" y="101"/>
                    <a:pt x="21" y="101"/>
                    <a:pt x="20" y="101"/>
                  </a:cubicBezTo>
                  <a:cubicBezTo>
                    <a:pt x="20" y="105"/>
                    <a:pt x="20" y="105"/>
                    <a:pt x="20" y="105"/>
                  </a:cubicBezTo>
                  <a:cubicBezTo>
                    <a:pt x="21" y="105"/>
                    <a:pt x="23" y="105"/>
                    <a:pt x="24" y="105"/>
                  </a:cubicBezTo>
                  <a:cubicBezTo>
                    <a:pt x="31" y="105"/>
                    <a:pt x="40" y="101"/>
                    <a:pt x="49" y="97"/>
                  </a:cubicBezTo>
                  <a:cubicBezTo>
                    <a:pt x="59" y="93"/>
                    <a:pt x="68" y="89"/>
                    <a:pt x="76" y="89"/>
                  </a:cubicBezTo>
                  <a:cubicBezTo>
                    <a:pt x="79" y="89"/>
                    <a:pt x="82" y="90"/>
                    <a:pt x="85" y="90"/>
                  </a:cubicBezTo>
                  <a:cubicBezTo>
                    <a:pt x="85" y="86"/>
                    <a:pt x="85" y="86"/>
                    <a:pt x="85" y="86"/>
                  </a:cubicBezTo>
                  <a:cubicBezTo>
                    <a:pt x="82" y="85"/>
                    <a:pt x="79" y="85"/>
                    <a:pt x="76" y="85"/>
                  </a:cubicBezTo>
                  <a:cubicBezTo>
                    <a:pt x="67" y="85"/>
                    <a:pt x="57" y="89"/>
                    <a:pt x="48" y="93"/>
                  </a:cubicBezTo>
                  <a:close/>
                  <a:moveTo>
                    <a:pt x="66" y="58"/>
                  </a:moveTo>
                  <a:cubicBezTo>
                    <a:pt x="66" y="62"/>
                    <a:pt x="66" y="62"/>
                    <a:pt x="66" y="62"/>
                  </a:cubicBezTo>
                  <a:cubicBezTo>
                    <a:pt x="70" y="61"/>
                    <a:pt x="73" y="61"/>
                    <a:pt x="76" y="61"/>
                  </a:cubicBezTo>
                  <a:cubicBezTo>
                    <a:pt x="79" y="61"/>
                    <a:pt x="82" y="61"/>
                    <a:pt x="85" y="61"/>
                  </a:cubicBezTo>
                  <a:cubicBezTo>
                    <a:pt x="85" y="57"/>
                    <a:pt x="85" y="57"/>
                    <a:pt x="85" y="57"/>
                  </a:cubicBezTo>
                  <a:cubicBezTo>
                    <a:pt x="82" y="56"/>
                    <a:pt x="79" y="56"/>
                    <a:pt x="76" y="56"/>
                  </a:cubicBezTo>
                  <a:cubicBezTo>
                    <a:pt x="73" y="56"/>
                    <a:pt x="70" y="57"/>
                    <a:pt x="66" y="58"/>
                  </a:cubicBezTo>
                  <a:close/>
                  <a:moveTo>
                    <a:pt x="48" y="79"/>
                  </a:moveTo>
                  <a:cubicBezTo>
                    <a:pt x="39" y="83"/>
                    <a:pt x="31" y="86"/>
                    <a:pt x="24" y="86"/>
                  </a:cubicBezTo>
                  <a:cubicBezTo>
                    <a:pt x="23" y="86"/>
                    <a:pt x="21" y="86"/>
                    <a:pt x="20" y="86"/>
                  </a:cubicBezTo>
                  <a:cubicBezTo>
                    <a:pt x="20" y="91"/>
                    <a:pt x="20" y="91"/>
                    <a:pt x="20" y="91"/>
                  </a:cubicBezTo>
                  <a:cubicBezTo>
                    <a:pt x="21" y="91"/>
                    <a:pt x="23" y="91"/>
                    <a:pt x="24" y="91"/>
                  </a:cubicBezTo>
                  <a:cubicBezTo>
                    <a:pt x="31" y="91"/>
                    <a:pt x="40" y="87"/>
                    <a:pt x="49" y="83"/>
                  </a:cubicBezTo>
                  <a:cubicBezTo>
                    <a:pt x="59" y="79"/>
                    <a:pt x="68" y="75"/>
                    <a:pt x="76" y="75"/>
                  </a:cubicBezTo>
                  <a:cubicBezTo>
                    <a:pt x="79" y="75"/>
                    <a:pt x="82" y="75"/>
                    <a:pt x="85" y="76"/>
                  </a:cubicBezTo>
                  <a:cubicBezTo>
                    <a:pt x="85" y="71"/>
                    <a:pt x="85" y="71"/>
                    <a:pt x="85" y="71"/>
                  </a:cubicBezTo>
                  <a:cubicBezTo>
                    <a:pt x="82" y="71"/>
                    <a:pt x="79" y="70"/>
                    <a:pt x="76" y="70"/>
                  </a:cubicBezTo>
                  <a:cubicBezTo>
                    <a:pt x="67" y="70"/>
                    <a:pt x="57" y="75"/>
                    <a:pt x="48" y="79"/>
                  </a:cubicBez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55" name="Freeform 22"/>
            <p:cNvSpPr>
              <a:spLocks noEditPoints="1"/>
            </p:cNvSpPr>
            <p:nvPr/>
          </p:nvSpPr>
          <p:spPr bwMode="auto">
            <a:xfrm>
              <a:off x="8753466" y="1447184"/>
              <a:ext cx="688309" cy="654963"/>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57" name="Freeform 21"/>
            <p:cNvSpPr>
              <a:spLocks noEditPoints="1"/>
            </p:cNvSpPr>
            <p:nvPr/>
          </p:nvSpPr>
          <p:spPr bwMode="auto">
            <a:xfrm>
              <a:off x="8410235" y="4463592"/>
              <a:ext cx="566165" cy="459275"/>
            </a:xfrm>
            <a:custGeom>
              <a:avLst/>
              <a:gdLst>
                <a:gd name="T0" fmla="*/ 19 w 204"/>
                <a:gd name="T1" fmla="*/ 42 h 165"/>
                <a:gd name="T2" fmla="*/ 58 w 204"/>
                <a:gd name="T3" fmla="*/ 66 h 165"/>
                <a:gd name="T4" fmla="*/ 203 w 204"/>
                <a:gd name="T5" fmla="*/ 161 h 165"/>
                <a:gd name="T6" fmla="*/ 128 w 204"/>
                <a:gd name="T7" fmla="*/ 149 h 165"/>
                <a:gd name="T8" fmla="*/ 100 w 204"/>
                <a:gd name="T9" fmla="*/ 155 h 165"/>
                <a:gd name="T10" fmla="*/ 24 w 204"/>
                <a:gd name="T11" fmla="*/ 165 h 165"/>
                <a:gd name="T12" fmla="*/ 0 w 204"/>
                <a:gd name="T13" fmla="*/ 10 h 165"/>
                <a:gd name="T14" fmla="*/ 47 w 204"/>
                <a:gd name="T15" fmla="*/ 9 h 165"/>
                <a:gd name="T16" fmla="*/ 128 w 204"/>
                <a:gd name="T17" fmla="*/ 0 h 165"/>
                <a:gd name="T18" fmla="*/ 198 w 204"/>
                <a:gd name="T19" fmla="*/ 13 h 165"/>
                <a:gd name="T20" fmla="*/ 100 w 204"/>
                <a:gd name="T21" fmla="*/ 12 h 165"/>
                <a:gd name="T22" fmla="*/ 24 w 204"/>
                <a:gd name="T23" fmla="*/ 23 h 165"/>
                <a:gd name="T24" fmla="*/ 24 w 204"/>
                <a:gd name="T25" fmla="*/ 150 h 165"/>
                <a:gd name="T26" fmla="*/ 100 w 204"/>
                <a:gd name="T27" fmla="*/ 138 h 165"/>
                <a:gd name="T28" fmla="*/ 180 w 204"/>
                <a:gd name="T29" fmla="*/ 23 h 165"/>
                <a:gd name="T30" fmla="*/ 104 w 204"/>
                <a:gd name="T31" fmla="*/ 12 h 165"/>
                <a:gd name="T32" fmla="*/ 156 w 204"/>
                <a:gd name="T33" fmla="*/ 142 h 165"/>
                <a:gd name="T34" fmla="*/ 198 w 204"/>
                <a:gd name="T35" fmla="*/ 20 h 165"/>
                <a:gd name="T36" fmla="*/ 118 w 204"/>
                <a:gd name="T37" fmla="*/ 42 h 165"/>
                <a:gd name="T38" fmla="*/ 154 w 204"/>
                <a:gd name="T39" fmla="*/ 54 h 165"/>
                <a:gd name="T40" fmla="*/ 183 w 204"/>
                <a:gd name="T41" fmla="*/ 58 h 165"/>
                <a:gd name="T42" fmla="*/ 156 w 204"/>
                <a:gd name="T43" fmla="*/ 36 h 165"/>
                <a:gd name="T44" fmla="*/ 154 w 204"/>
                <a:gd name="T45" fmla="*/ 40 h 165"/>
                <a:gd name="T46" fmla="*/ 183 w 204"/>
                <a:gd name="T47" fmla="*/ 43 h 165"/>
                <a:gd name="T48" fmla="*/ 156 w 204"/>
                <a:gd name="T49" fmla="*/ 93 h 165"/>
                <a:gd name="T50" fmla="*/ 118 w 204"/>
                <a:gd name="T51" fmla="*/ 90 h 165"/>
                <a:gd name="T52" fmla="*/ 180 w 204"/>
                <a:gd name="T53" fmla="*/ 105 h 165"/>
                <a:gd name="T54" fmla="*/ 180 w 204"/>
                <a:gd name="T55" fmla="*/ 101 h 165"/>
                <a:gd name="T56" fmla="*/ 128 w 204"/>
                <a:gd name="T57" fmla="*/ 56 h 165"/>
                <a:gd name="T58" fmla="*/ 128 w 204"/>
                <a:gd name="T59" fmla="*/ 61 h 165"/>
                <a:gd name="T60" fmla="*/ 183 w 204"/>
                <a:gd name="T61" fmla="*/ 76 h 165"/>
                <a:gd name="T62" fmla="*/ 156 w 204"/>
                <a:gd name="T63" fmla="*/ 65 h 165"/>
                <a:gd name="T64" fmla="*/ 118 w 204"/>
                <a:gd name="T65" fmla="*/ 71 h 165"/>
                <a:gd name="T66" fmla="*/ 154 w 204"/>
                <a:gd name="T67" fmla="*/ 83 h 165"/>
                <a:gd name="T68" fmla="*/ 183 w 204"/>
                <a:gd name="T69" fmla="*/ 86 h 165"/>
                <a:gd name="T70" fmla="*/ 66 w 204"/>
                <a:gd name="T71" fmla="*/ 29 h 165"/>
                <a:gd name="T72" fmla="*/ 85 w 204"/>
                <a:gd name="T73" fmla="*/ 33 h 165"/>
                <a:gd name="T74" fmla="*/ 66 w 204"/>
                <a:gd name="T75" fmla="*/ 29 h 165"/>
                <a:gd name="T76" fmla="*/ 118 w 204"/>
                <a:gd name="T77" fmla="*/ 100 h 165"/>
                <a:gd name="T78" fmla="*/ 154 w 204"/>
                <a:gd name="T79" fmla="*/ 112 h 165"/>
                <a:gd name="T80" fmla="*/ 183 w 204"/>
                <a:gd name="T81" fmla="*/ 115 h 165"/>
                <a:gd name="T82" fmla="*/ 48 w 204"/>
                <a:gd name="T83" fmla="*/ 108 h 165"/>
                <a:gd name="T84" fmla="*/ 20 w 204"/>
                <a:gd name="T85" fmla="*/ 120 h 165"/>
                <a:gd name="T86" fmla="*/ 76 w 204"/>
                <a:gd name="T87" fmla="*/ 104 h 165"/>
                <a:gd name="T88" fmla="*/ 76 w 204"/>
                <a:gd name="T89" fmla="*/ 99 h 165"/>
                <a:gd name="T90" fmla="*/ 20 w 204"/>
                <a:gd name="T91" fmla="*/ 129 h 165"/>
                <a:gd name="T92" fmla="*/ 49 w 204"/>
                <a:gd name="T93" fmla="*/ 126 h 165"/>
                <a:gd name="T94" fmla="*/ 48 w 204"/>
                <a:gd name="T95" fmla="*/ 122 h 165"/>
                <a:gd name="T96" fmla="*/ 118 w 204"/>
                <a:gd name="T97" fmla="*/ 114 h 165"/>
                <a:gd name="T98" fmla="*/ 154 w 204"/>
                <a:gd name="T99" fmla="*/ 126 h 165"/>
                <a:gd name="T100" fmla="*/ 156 w 204"/>
                <a:gd name="T101" fmla="*/ 122 h 165"/>
                <a:gd name="T102" fmla="*/ 66 w 204"/>
                <a:gd name="T103" fmla="*/ 48 h 165"/>
                <a:gd name="T104" fmla="*/ 85 w 204"/>
                <a:gd name="T105" fmla="*/ 42 h 165"/>
                <a:gd name="T106" fmla="*/ 48 w 204"/>
                <a:gd name="T107" fmla="*/ 93 h 165"/>
                <a:gd name="T108" fmla="*/ 20 w 204"/>
                <a:gd name="T109" fmla="*/ 105 h 165"/>
                <a:gd name="T110" fmla="*/ 76 w 204"/>
                <a:gd name="T111" fmla="*/ 89 h 165"/>
                <a:gd name="T112" fmla="*/ 76 w 204"/>
                <a:gd name="T113" fmla="*/ 85 h 165"/>
                <a:gd name="T114" fmla="*/ 66 w 204"/>
                <a:gd name="T115" fmla="*/ 62 h 165"/>
                <a:gd name="T116" fmla="*/ 85 w 204"/>
                <a:gd name="T117" fmla="*/ 57 h 165"/>
                <a:gd name="T118" fmla="*/ 48 w 204"/>
                <a:gd name="T119" fmla="*/ 79 h 165"/>
                <a:gd name="T120" fmla="*/ 20 w 204"/>
                <a:gd name="T121" fmla="*/ 91 h 165"/>
                <a:gd name="T122" fmla="*/ 76 w 204"/>
                <a:gd name="T123" fmla="*/ 75 h 165"/>
                <a:gd name="T124" fmla="*/ 76 w 204"/>
                <a:gd name="T125" fmla="*/ 7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 h="165">
                  <a:moveTo>
                    <a:pt x="24" y="78"/>
                  </a:moveTo>
                  <a:cubicBezTo>
                    <a:pt x="22" y="78"/>
                    <a:pt x="21" y="78"/>
                    <a:pt x="19" y="78"/>
                  </a:cubicBezTo>
                  <a:cubicBezTo>
                    <a:pt x="19" y="42"/>
                    <a:pt x="19" y="42"/>
                    <a:pt x="19" y="42"/>
                  </a:cubicBezTo>
                  <a:cubicBezTo>
                    <a:pt x="21" y="42"/>
                    <a:pt x="22" y="42"/>
                    <a:pt x="24" y="42"/>
                  </a:cubicBezTo>
                  <a:cubicBezTo>
                    <a:pt x="34" y="42"/>
                    <a:pt x="46" y="35"/>
                    <a:pt x="58" y="31"/>
                  </a:cubicBezTo>
                  <a:cubicBezTo>
                    <a:pt x="58" y="66"/>
                    <a:pt x="58" y="66"/>
                    <a:pt x="58" y="66"/>
                  </a:cubicBezTo>
                  <a:cubicBezTo>
                    <a:pt x="46" y="71"/>
                    <a:pt x="34" y="78"/>
                    <a:pt x="24" y="78"/>
                  </a:cubicBezTo>
                  <a:close/>
                  <a:moveTo>
                    <a:pt x="204" y="160"/>
                  </a:moveTo>
                  <a:cubicBezTo>
                    <a:pt x="203" y="161"/>
                    <a:pt x="203" y="161"/>
                    <a:pt x="203" y="161"/>
                  </a:cubicBezTo>
                  <a:cubicBezTo>
                    <a:pt x="202" y="161"/>
                    <a:pt x="195" y="165"/>
                    <a:pt x="180" y="165"/>
                  </a:cubicBezTo>
                  <a:cubicBezTo>
                    <a:pt x="172" y="165"/>
                    <a:pt x="163" y="162"/>
                    <a:pt x="154" y="157"/>
                  </a:cubicBezTo>
                  <a:cubicBezTo>
                    <a:pt x="145" y="154"/>
                    <a:pt x="135" y="149"/>
                    <a:pt x="128" y="149"/>
                  </a:cubicBezTo>
                  <a:cubicBezTo>
                    <a:pt x="112" y="149"/>
                    <a:pt x="104" y="155"/>
                    <a:pt x="104" y="155"/>
                  </a:cubicBezTo>
                  <a:cubicBezTo>
                    <a:pt x="102" y="156"/>
                    <a:pt x="102" y="156"/>
                    <a:pt x="102" y="156"/>
                  </a:cubicBezTo>
                  <a:cubicBezTo>
                    <a:pt x="100" y="155"/>
                    <a:pt x="100" y="155"/>
                    <a:pt x="100" y="155"/>
                  </a:cubicBezTo>
                  <a:cubicBezTo>
                    <a:pt x="100" y="155"/>
                    <a:pt x="92" y="149"/>
                    <a:pt x="76" y="149"/>
                  </a:cubicBezTo>
                  <a:cubicBezTo>
                    <a:pt x="68" y="149"/>
                    <a:pt x="59" y="154"/>
                    <a:pt x="50" y="157"/>
                  </a:cubicBezTo>
                  <a:cubicBezTo>
                    <a:pt x="41" y="162"/>
                    <a:pt x="32" y="165"/>
                    <a:pt x="24" y="165"/>
                  </a:cubicBezTo>
                  <a:cubicBezTo>
                    <a:pt x="8" y="165"/>
                    <a:pt x="1" y="161"/>
                    <a:pt x="1" y="161"/>
                  </a:cubicBezTo>
                  <a:cubicBezTo>
                    <a:pt x="0" y="160"/>
                    <a:pt x="0" y="160"/>
                    <a:pt x="0" y="160"/>
                  </a:cubicBezTo>
                  <a:cubicBezTo>
                    <a:pt x="0" y="10"/>
                    <a:pt x="0" y="10"/>
                    <a:pt x="0" y="10"/>
                  </a:cubicBezTo>
                  <a:cubicBezTo>
                    <a:pt x="5" y="13"/>
                    <a:pt x="5" y="13"/>
                    <a:pt x="5" y="13"/>
                  </a:cubicBezTo>
                  <a:cubicBezTo>
                    <a:pt x="5" y="13"/>
                    <a:pt x="10" y="16"/>
                    <a:pt x="24" y="16"/>
                  </a:cubicBezTo>
                  <a:cubicBezTo>
                    <a:pt x="30" y="16"/>
                    <a:pt x="38" y="13"/>
                    <a:pt x="47" y="9"/>
                  </a:cubicBezTo>
                  <a:cubicBezTo>
                    <a:pt x="57" y="5"/>
                    <a:pt x="67" y="0"/>
                    <a:pt x="76" y="0"/>
                  </a:cubicBezTo>
                  <a:cubicBezTo>
                    <a:pt x="90" y="0"/>
                    <a:pt x="98" y="4"/>
                    <a:pt x="102" y="6"/>
                  </a:cubicBezTo>
                  <a:cubicBezTo>
                    <a:pt x="106" y="4"/>
                    <a:pt x="114" y="0"/>
                    <a:pt x="128" y="0"/>
                  </a:cubicBezTo>
                  <a:cubicBezTo>
                    <a:pt x="137" y="0"/>
                    <a:pt x="147" y="5"/>
                    <a:pt x="157" y="9"/>
                  </a:cubicBezTo>
                  <a:cubicBezTo>
                    <a:pt x="165" y="13"/>
                    <a:pt x="173" y="16"/>
                    <a:pt x="180" y="16"/>
                  </a:cubicBezTo>
                  <a:cubicBezTo>
                    <a:pt x="194" y="16"/>
                    <a:pt x="198" y="13"/>
                    <a:pt x="198" y="13"/>
                  </a:cubicBezTo>
                  <a:cubicBezTo>
                    <a:pt x="204" y="10"/>
                    <a:pt x="204" y="10"/>
                    <a:pt x="204" y="10"/>
                  </a:cubicBezTo>
                  <a:lnTo>
                    <a:pt x="204" y="160"/>
                  </a:lnTo>
                  <a:close/>
                  <a:moveTo>
                    <a:pt x="100" y="12"/>
                  </a:moveTo>
                  <a:cubicBezTo>
                    <a:pt x="97" y="11"/>
                    <a:pt x="90" y="7"/>
                    <a:pt x="76" y="7"/>
                  </a:cubicBezTo>
                  <a:cubicBezTo>
                    <a:pt x="68" y="7"/>
                    <a:pt x="59" y="11"/>
                    <a:pt x="49" y="15"/>
                  </a:cubicBezTo>
                  <a:cubicBezTo>
                    <a:pt x="40" y="19"/>
                    <a:pt x="31" y="23"/>
                    <a:pt x="24" y="23"/>
                  </a:cubicBezTo>
                  <a:cubicBezTo>
                    <a:pt x="13" y="23"/>
                    <a:pt x="10" y="21"/>
                    <a:pt x="6" y="20"/>
                  </a:cubicBezTo>
                  <a:cubicBezTo>
                    <a:pt x="6" y="146"/>
                    <a:pt x="6" y="146"/>
                    <a:pt x="6" y="146"/>
                  </a:cubicBezTo>
                  <a:cubicBezTo>
                    <a:pt x="9" y="148"/>
                    <a:pt x="12" y="150"/>
                    <a:pt x="24" y="150"/>
                  </a:cubicBezTo>
                  <a:cubicBezTo>
                    <a:pt x="31" y="150"/>
                    <a:pt x="39" y="146"/>
                    <a:pt x="48" y="142"/>
                  </a:cubicBezTo>
                  <a:cubicBezTo>
                    <a:pt x="57" y="138"/>
                    <a:pt x="67" y="134"/>
                    <a:pt x="76" y="134"/>
                  </a:cubicBezTo>
                  <a:cubicBezTo>
                    <a:pt x="88" y="134"/>
                    <a:pt x="96" y="137"/>
                    <a:pt x="100" y="138"/>
                  </a:cubicBezTo>
                  <a:lnTo>
                    <a:pt x="100" y="12"/>
                  </a:lnTo>
                  <a:close/>
                  <a:moveTo>
                    <a:pt x="198" y="20"/>
                  </a:moveTo>
                  <a:cubicBezTo>
                    <a:pt x="194" y="21"/>
                    <a:pt x="190" y="23"/>
                    <a:pt x="180" y="23"/>
                  </a:cubicBezTo>
                  <a:cubicBezTo>
                    <a:pt x="172" y="23"/>
                    <a:pt x="164" y="19"/>
                    <a:pt x="154" y="15"/>
                  </a:cubicBezTo>
                  <a:cubicBezTo>
                    <a:pt x="145" y="11"/>
                    <a:pt x="136" y="7"/>
                    <a:pt x="128" y="7"/>
                  </a:cubicBezTo>
                  <a:cubicBezTo>
                    <a:pt x="114" y="7"/>
                    <a:pt x="106" y="11"/>
                    <a:pt x="104" y="12"/>
                  </a:cubicBezTo>
                  <a:cubicBezTo>
                    <a:pt x="104" y="138"/>
                    <a:pt x="104" y="138"/>
                    <a:pt x="104" y="138"/>
                  </a:cubicBezTo>
                  <a:cubicBezTo>
                    <a:pt x="108" y="137"/>
                    <a:pt x="116" y="134"/>
                    <a:pt x="128" y="134"/>
                  </a:cubicBezTo>
                  <a:cubicBezTo>
                    <a:pt x="137" y="134"/>
                    <a:pt x="146" y="138"/>
                    <a:pt x="156" y="142"/>
                  </a:cubicBezTo>
                  <a:cubicBezTo>
                    <a:pt x="165" y="146"/>
                    <a:pt x="173" y="150"/>
                    <a:pt x="180" y="150"/>
                  </a:cubicBezTo>
                  <a:cubicBezTo>
                    <a:pt x="191" y="150"/>
                    <a:pt x="195" y="148"/>
                    <a:pt x="198" y="146"/>
                  </a:cubicBezTo>
                  <a:lnTo>
                    <a:pt x="198" y="20"/>
                  </a:lnTo>
                  <a:close/>
                  <a:moveTo>
                    <a:pt x="156" y="50"/>
                  </a:moveTo>
                  <a:cubicBezTo>
                    <a:pt x="146" y="46"/>
                    <a:pt x="137" y="42"/>
                    <a:pt x="128" y="42"/>
                  </a:cubicBezTo>
                  <a:cubicBezTo>
                    <a:pt x="124" y="42"/>
                    <a:pt x="121" y="42"/>
                    <a:pt x="118" y="42"/>
                  </a:cubicBezTo>
                  <a:cubicBezTo>
                    <a:pt x="118" y="47"/>
                    <a:pt x="118" y="47"/>
                    <a:pt x="118" y="47"/>
                  </a:cubicBezTo>
                  <a:cubicBezTo>
                    <a:pt x="121" y="46"/>
                    <a:pt x="124" y="46"/>
                    <a:pt x="128" y="46"/>
                  </a:cubicBezTo>
                  <a:cubicBezTo>
                    <a:pt x="136" y="46"/>
                    <a:pt x="145" y="50"/>
                    <a:pt x="154" y="54"/>
                  </a:cubicBezTo>
                  <a:cubicBezTo>
                    <a:pt x="164" y="58"/>
                    <a:pt x="172" y="62"/>
                    <a:pt x="180" y="62"/>
                  </a:cubicBezTo>
                  <a:cubicBezTo>
                    <a:pt x="181" y="62"/>
                    <a:pt x="182" y="62"/>
                    <a:pt x="183" y="62"/>
                  </a:cubicBezTo>
                  <a:cubicBezTo>
                    <a:pt x="183" y="58"/>
                    <a:pt x="183" y="58"/>
                    <a:pt x="183" y="58"/>
                  </a:cubicBezTo>
                  <a:cubicBezTo>
                    <a:pt x="182" y="58"/>
                    <a:pt x="181" y="58"/>
                    <a:pt x="180" y="58"/>
                  </a:cubicBezTo>
                  <a:cubicBezTo>
                    <a:pt x="173" y="58"/>
                    <a:pt x="165" y="54"/>
                    <a:pt x="156" y="50"/>
                  </a:cubicBezTo>
                  <a:close/>
                  <a:moveTo>
                    <a:pt x="156" y="36"/>
                  </a:moveTo>
                  <a:cubicBezTo>
                    <a:pt x="150" y="33"/>
                    <a:pt x="144" y="31"/>
                    <a:pt x="138" y="29"/>
                  </a:cubicBezTo>
                  <a:cubicBezTo>
                    <a:pt x="138" y="34"/>
                    <a:pt x="138" y="34"/>
                    <a:pt x="138" y="34"/>
                  </a:cubicBezTo>
                  <a:cubicBezTo>
                    <a:pt x="143" y="35"/>
                    <a:pt x="149" y="38"/>
                    <a:pt x="154" y="40"/>
                  </a:cubicBezTo>
                  <a:cubicBezTo>
                    <a:pt x="164" y="44"/>
                    <a:pt x="172" y="48"/>
                    <a:pt x="180" y="48"/>
                  </a:cubicBezTo>
                  <a:cubicBezTo>
                    <a:pt x="181" y="48"/>
                    <a:pt x="182" y="48"/>
                    <a:pt x="183" y="48"/>
                  </a:cubicBezTo>
                  <a:cubicBezTo>
                    <a:pt x="183" y="43"/>
                    <a:pt x="183" y="43"/>
                    <a:pt x="183" y="43"/>
                  </a:cubicBezTo>
                  <a:cubicBezTo>
                    <a:pt x="182" y="43"/>
                    <a:pt x="181" y="43"/>
                    <a:pt x="180" y="43"/>
                  </a:cubicBezTo>
                  <a:cubicBezTo>
                    <a:pt x="173" y="43"/>
                    <a:pt x="165" y="40"/>
                    <a:pt x="156" y="36"/>
                  </a:cubicBezTo>
                  <a:close/>
                  <a:moveTo>
                    <a:pt x="156" y="93"/>
                  </a:moveTo>
                  <a:cubicBezTo>
                    <a:pt x="146" y="89"/>
                    <a:pt x="137" y="85"/>
                    <a:pt x="128" y="85"/>
                  </a:cubicBezTo>
                  <a:cubicBezTo>
                    <a:pt x="124" y="85"/>
                    <a:pt x="121" y="85"/>
                    <a:pt x="118" y="86"/>
                  </a:cubicBezTo>
                  <a:cubicBezTo>
                    <a:pt x="118" y="90"/>
                    <a:pt x="118" y="90"/>
                    <a:pt x="118" y="90"/>
                  </a:cubicBezTo>
                  <a:cubicBezTo>
                    <a:pt x="121" y="90"/>
                    <a:pt x="124" y="89"/>
                    <a:pt x="128" y="89"/>
                  </a:cubicBezTo>
                  <a:cubicBezTo>
                    <a:pt x="136" y="89"/>
                    <a:pt x="145" y="93"/>
                    <a:pt x="154" y="97"/>
                  </a:cubicBezTo>
                  <a:cubicBezTo>
                    <a:pt x="164" y="101"/>
                    <a:pt x="172" y="105"/>
                    <a:pt x="180" y="105"/>
                  </a:cubicBezTo>
                  <a:cubicBezTo>
                    <a:pt x="181" y="105"/>
                    <a:pt x="182" y="105"/>
                    <a:pt x="183" y="105"/>
                  </a:cubicBezTo>
                  <a:cubicBezTo>
                    <a:pt x="183" y="101"/>
                    <a:pt x="183" y="101"/>
                    <a:pt x="183" y="101"/>
                  </a:cubicBezTo>
                  <a:cubicBezTo>
                    <a:pt x="182" y="101"/>
                    <a:pt x="181" y="101"/>
                    <a:pt x="180" y="101"/>
                  </a:cubicBezTo>
                  <a:cubicBezTo>
                    <a:pt x="173" y="101"/>
                    <a:pt x="165" y="97"/>
                    <a:pt x="156" y="93"/>
                  </a:cubicBezTo>
                  <a:close/>
                  <a:moveTo>
                    <a:pt x="156" y="65"/>
                  </a:moveTo>
                  <a:cubicBezTo>
                    <a:pt x="146" y="60"/>
                    <a:pt x="137" y="56"/>
                    <a:pt x="128" y="56"/>
                  </a:cubicBezTo>
                  <a:cubicBezTo>
                    <a:pt x="124" y="56"/>
                    <a:pt x="121" y="56"/>
                    <a:pt x="118" y="57"/>
                  </a:cubicBezTo>
                  <a:cubicBezTo>
                    <a:pt x="118" y="61"/>
                    <a:pt x="118" y="61"/>
                    <a:pt x="118" y="61"/>
                  </a:cubicBezTo>
                  <a:cubicBezTo>
                    <a:pt x="121" y="61"/>
                    <a:pt x="124" y="61"/>
                    <a:pt x="128" y="61"/>
                  </a:cubicBezTo>
                  <a:cubicBezTo>
                    <a:pt x="136" y="61"/>
                    <a:pt x="145" y="65"/>
                    <a:pt x="154" y="69"/>
                  </a:cubicBezTo>
                  <a:cubicBezTo>
                    <a:pt x="164" y="73"/>
                    <a:pt x="172" y="77"/>
                    <a:pt x="180" y="77"/>
                  </a:cubicBezTo>
                  <a:cubicBezTo>
                    <a:pt x="181" y="77"/>
                    <a:pt x="182" y="76"/>
                    <a:pt x="183" y="76"/>
                  </a:cubicBezTo>
                  <a:cubicBezTo>
                    <a:pt x="183" y="72"/>
                    <a:pt x="183" y="72"/>
                    <a:pt x="183" y="72"/>
                  </a:cubicBezTo>
                  <a:cubicBezTo>
                    <a:pt x="182" y="72"/>
                    <a:pt x="181" y="72"/>
                    <a:pt x="180" y="72"/>
                  </a:cubicBezTo>
                  <a:cubicBezTo>
                    <a:pt x="173" y="72"/>
                    <a:pt x="165" y="68"/>
                    <a:pt x="156" y="65"/>
                  </a:cubicBezTo>
                  <a:close/>
                  <a:moveTo>
                    <a:pt x="156" y="79"/>
                  </a:moveTo>
                  <a:cubicBezTo>
                    <a:pt x="146" y="75"/>
                    <a:pt x="137" y="70"/>
                    <a:pt x="128" y="70"/>
                  </a:cubicBezTo>
                  <a:cubicBezTo>
                    <a:pt x="124" y="70"/>
                    <a:pt x="121" y="71"/>
                    <a:pt x="118" y="71"/>
                  </a:cubicBezTo>
                  <a:cubicBezTo>
                    <a:pt x="118" y="76"/>
                    <a:pt x="118" y="76"/>
                    <a:pt x="118" y="76"/>
                  </a:cubicBezTo>
                  <a:cubicBezTo>
                    <a:pt x="121" y="75"/>
                    <a:pt x="124" y="75"/>
                    <a:pt x="128" y="75"/>
                  </a:cubicBezTo>
                  <a:cubicBezTo>
                    <a:pt x="136" y="75"/>
                    <a:pt x="145" y="79"/>
                    <a:pt x="154" y="83"/>
                  </a:cubicBezTo>
                  <a:cubicBezTo>
                    <a:pt x="164" y="87"/>
                    <a:pt x="172" y="91"/>
                    <a:pt x="180" y="91"/>
                  </a:cubicBezTo>
                  <a:cubicBezTo>
                    <a:pt x="181" y="91"/>
                    <a:pt x="182" y="91"/>
                    <a:pt x="183" y="91"/>
                  </a:cubicBezTo>
                  <a:cubicBezTo>
                    <a:pt x="183" y="86"/>
                    <a:pt x="183" y="86"/>
                    <a:pt x="183" y="86"/>
                  </a:cubicBezTo>
                  <a:cubicBezTo>
                    <a:pt x="182" y="86"/>
                    <a:pt x="181" y="86"/>
                    <a:pt x="180" y="86"/>
                  </a:cubicBezTo>
                  <a:cubicBezTo>
                    <a:pt x="173" y="86"/>
                    <a:pt x="165" y="83"/>
                    <a:pt x="156" y="79"/>
                  </a:cubicBezTo>
                  <a:close/>
                  <a:moveTo>
                    <a:pt x="66" y="29"/>
                  </a:moveTo>
                  <a:cubicBezTo>
                    <a:pt x="66" y="34"/>
                    <a:pt x="66" y="34"/>
                    <a:pt x="66" y="34"/>
                  </a:cubicBezTo>
                  <a:cubicBezTo>
                    <a:pt x="70" y="32"/>
                    <a:pt x="73" y="32"/>
                    <a:pt x="76" y="32"/>
                  </a:cubicBezTo>
                  <a:cubicBezTo>
                    <a:pt x="79" y="32"/>
                    <a:pt x="82" y="32"/>
                    <a:pt x="85" y="33"/>
                  </a:cubicBezTo>
                  <a:cubicBezTo>
                    <a:pt x="85" y="28"/>
                    <a:pt x="85" y="28"/>
                    <a:pt x="85" y="28"/>
                  </a:cubicBezTo>
                  <a:cubicBezTo>
                    <a:pt x="82" y="28"/>
                    <a:pt x="79" y="27"/>
                    <a:pt x="76" y="27"/>
                  </a:cubicBezTo>
                  <a:cubicBezTo>
                    <a:pt x="73" y="27"/>
                    <a:pt x="70" y="28"/>
                    <a:pt x="66" y="29"/>
                  </a:cubicBezTo>
                  <a:close/>
                  <a:moveTo>
                    <a:pt x="156" y="108"/>
                  </a:moveTo>
                  <a:cubicBezTo>
                    <a:pt x="146" y="104"/>
                    <a:pt x="137" y="99"/>
                    <a:pt x="128" y="99"/>
                  </a:cubicBezTo>
                  <a:cubicBezTo>
                    <a:pt x="124" y="99"/>
                    <a:pt x="121" y="99"/>
                    <a:pt x="118" y="100"/>
                  </a:cubicBezTo>
                  <a:cubicBezTo>
                    <a:pt x="118" y="104"/>
                    <a:pt x="118" y="104"/>
                    <a:pt x="118" y="104"/>
                  </a:cubicBezTo>
                  <a:cubicBezTo>
                    <a:pt x="121" y="104"/>
                    <a:pt x="124" y="104"/>
                    <a:pt x="128" y="104"/>
                  </a:cubicBezTo>
                  <a:cubicBezTo>
                    <a:pt x="136" y="104"/>
                    <a:pt x="145" y="108"/>
                    <a:pt x="154" y="112"/>
                  </a:cubicBezTo>
                  <a:cubicBezTo>
                    <a:pt x="164" y="116"/>
                    <a:pt x="172" y="120"/>
                    <a:pt x="180" y="120"/>
                  </a:cubicBezTo>
                  <a:cubicBezTo>
                    <a:pt x="181" y="120"/>
                    <a:pt x="182" y="120"/>
                    <a:pt x="183" y="120"/>
                  </a:cubicBezTo>
                  <a:cubicBezTo>
                    <a:pt x="183" y="115"/>
                    <a:pt x="183" y="115"/>
                    <a:pt x="183" y="115"/>
                  </a:cubicBezTo>
                  <a:cubicBezTo>
                    <a:pt x="182" y="115"/>
                    <a:pt x="181" y="115"/>
                    <a:pt x="180" y="115"/>
                  </a:cubicBezTo>
                  <a:cubicBezTo>
                    <a:pt x="173" y="115"/>
                    <a:pt x="165" y="112"/>
                    <a:pt x="156" y="108"/>
                  </a:cubicBezTo>
                  <a:close/>
                  <a:moveTo>
                    <a:pt x="48" y="108"/>
                  </a:moveTo>
                  <a:cubicBezTo>
                    <a:pt x="39" y="112"/>
                    <a:pt x="31" y="115"/>
                    <a:pt x="24" y="115"/>
                  </a:cubicBezTo>
                  <a:cubicBezTo>
                    <a:pt x="23" y="115"/>
                    <a:pt x="21" y="115"/>
                    <a:pt x="20" y="115"/>
                  </a:cubicBezTo>
                  <a:cubicBezTo>
                    <a:pt x="20" y="120"/>
                    <a:pt x="20" y="120"/>
                    <a:pt x="20" y="120"/>
                  </a:cubicBezTo>
                  <a:cubicBezTo>
                    <a:pt x="21" y="120"/>
                    <a:pt x="23" y="120"/>
                    <a:pt x="24" y="120"/>
                  </a:cubicBezTo>
                  <a:cubicBezTo>
                    <a:pt x="31" y="120"/>
                    <a:pt x="40" y="116"/>
                    <a:pt x="49" y="112"/>
                  </a:cubicBezTo>
                  <a:cubicBezTo>
                    <a:pt x="59" y="108"/>
                    <a:pt x="68" y="104"/>
                    <a:pt x="76" y="104"/>
                  </a:cubicBezTo>
                  <a:cubicBezTo>
                    <a:pt x="79" y="104"/>
                    <a:pt x="82" y="104"/>
                    <a:pt x="85" y="104"/>
                  </a:cubicBezTo>
                  <a:cubicBezTo>
                    <a:pt x="85" y="100"/>
                    <a:pt x="85" y="100"/>
                    <a:pt x="85" y="100"/>
                  </a:cubicBezTo>
                  <a:cubicBezTo>
                    <a:pt x="82" y="99"/>
                    <a:pt x="79" y="99"/>
                    <a:pt x="76" y="99"/>
                  </a:cubicBezTo>
                  <a:cubicBezTo>
                    <a:pt x="67" y="99"/>
                    <a:pt x="57" y="104"/>
                    <a:pt x="48" y="108"/>
                  </a:cubicBezTo>
                  <a:close/>
                  <a:moveTo>
                    <a:pt x="24" y="130"/>
                  </a:moveTo>
                  <a:cubicBezTo>
                    <a:pt x="23" y="130"/>
                    <a:pt x="21" y="130"/>
                    <a:pt x="20" y="129"/>
                  </a:cubicBezTo>
                  <a:cubicBezTo>
                    <a:pt x="20" y="134"/>
                    <a:pt x="20" y="134"/>
                    <a:pt x="20" y="134"/>
                  </a:cubicBezTo>
                  <a:cubicBezTo>
                    <a:pt x="21" y="134"/>
                    <a:pt x="23" y="134"/>
                    <a:pt x="24" y="134"/>
                  </a:cubicBezTo>
                  <a:cubicBezTo>
                    <a:pt x="31" y="134"/>
                    <a:pt x="40" y="130"/>
                    <a:pt x="49" y="126"/>
                  </a:cubicBezTo>
                  <a:cubicBezTo>
                    <a:pt x="54" y="124"/>
                    <a:pt x="59" y="122"/>
                    <a:pt x="64" y="120"/>
                  </a:cubicBezTo>
                  <a:cubicBezTo>
                    <a:pt x="64" y="116"/>
                    <a:pt x="64" y="116"/>
                    <a:pt x="64" y="116"/>
                  </a:cubicBezTo>
                  <a:cubicBezTo>
                    <a:pt x="58" y="117"/>
                    <a:pt x="53" y="120"/>
                    <a:pt x="48" y="122"/>
                  </a:cubicBezTo>
                  <a:cubicBezTo>
                    <a:pt x="39" y="126"/>
                    <a:pt x="31" y="130"/>
                    <a:pt x="24" y="130"/>
                  </a:cubicBezTo>
                  <a:close/>
                  <a:moveTo>
                    <a:pt x="128" y="114"/>
                  </a:moveTo>
                  <a:cubicBezTo>
                    <a:pt x="124" y="114"/>
                    <a:pt x="121" y="114"/>
                    <a:pt x="118" y="114"/>
                  </a:cubicBezTo>
                  <a:cubicBezTo>
                    <a:pt x="118" y="119"/>
                    <a:pt x="118" y="119"/>
                    <a:pt x="118" y="119"/>
                  </a:cubicBezTo>
                  <a:cubicBezTo>
                    <a:pt x="121" y="118"/>
                    <a:pt x="124" y="118"/>
                    <a:pt x="128" y="118"/>
                  </a:cubicBezTo>
                  <a:cubicBezTo>
                    <a:pt x="136" y="118"/>
                    <a:pt x="145" y="122"/>
                    <a:pt x="154" y="126"/>
                  </a:cubicBezTo>
                  <a:cubicBezTo>
                    <a:pt x="157" y="127"/>
                    <a:pt x="160" y="129"/>
                    <a:pt x="163" y="130"/>
                  </a:cubicBezTo>
                  <a:cubicBezTo>
                    <a:pt x="163" y="125"/>
                    <a:pt x="163" y="125"/>
                    <a:pt x="163" y="125"/>
                  </a:cubicBezTo>
                  <a:cubicBezTo>
                    <a:pt x="161" y="124"/>
                    <a:pt x="158" y="123"/>
                    <a:pt x="156" y="122"/>
                  </a:cubicBezTo>
                  <a:cubicBezTo>
                    <a:pt x="146" y="118"/>
                    <a:pt x="137" y="114"/>
                    <a:pt x="128" y="114"/>
                  </a:cubicBezTo>
                  <a:close/>
                  <a:moveTo>
                    <a:pt x="66" y="43"/>
                  </a:moveTo>
                  <a:cubicBezTo>
                    <a:pt x="66" y="48"/>
                    <a:pt x="66" y="48"/>
                    <a:pt x="66" y="48"/>
                  </a:cubicBezTo>
                  <a:cubicBezTo>
                    <a:pt x="70" y="47"/>
                    <a:pt x="73" y="46"/>
                    <a:pt x="76" y="46"/>
                  </a:cubicBezTo>
                  <a:cubicBezTo>
                    <a:pt x="79" y="46"/>
                    <a:pt x="82" y="46"/>
                    <a:pt x="85" y="47"/>
                  </a:cubicBezTo>
                  <a:cubicBezTo>
                    <a:pt x="85" y="42"/>
                    <a:pt x="85" y="42"/>
                    <a:pt x="85" y="42"/>
                  </a:cubicBezTo>
                  <a:cubicBezTo>
                    <a:pt x="82" y="42"/>
                    <a:pt x="79" y="42"/>
                    <a:pt x="76" y="42"/>
                  </a:cubicBezTo>
                  <a:cubicBezTo>
                    <a:pt x="73" y="42"/>
                    <a:pt x="70" y="42"/>
                    <a:pt x="66" y="43"/>
                  </a:cubicBezTo>
                  <a:close/>
                  <a:moveTo>
                    <a:pt x="48" y="93"/>
                  </a:moveTo>
                  <a:cubicBezTo>
                    <a:pt x="39" y="97"/>
                    <a:pt x="31" y="101"/>
                    <a:pt x="24" y="101"/>
                  </a:cubicBezTo>
                  <a:cubicBezTo>
                    <a:pt x="23" y="101"/>
                    <a:pt x="21" y="101"/>
                    <a:pt x="20" y="101"/>
                  </a:cubicBezTo>
                  <a:cubicBezTo>
                    <a:pt x="20" y="105"/>
                    <a:pt x="20" y="105"/>
                    <a:pt x="20" y="105"/>
                  </a:cubicBezTo>
                  <a:cubicBezTo>
                    <a:pt x="21" y="105"/>
                    <a:pt x="23" y="105"/>
                    <a:pt x="24" y="105"/>
                  </a:cubicBezTo>
                  <a:cubicBezTo>
                    <a:pt x="31" y="105"/>
                    <a:pt x="40" y="101"/>
                    <a:pt x="49" y="97"/>
                  </a:cubicBezTo>
                  <a:cubicBezTo>
                    <a:pt x="59" y="93"/>
                    <a:pt x="68" y="89"/>
                    <a:pt x="76" y="89"/>
                  </a:cubicBezTo>
                  <a:cubicBezTo>
                    <a:pt x="79" y="89"/>
                    <a:pt x="82" y="90"/>
                    <a:pt x="85" y="90"/>
                  </a:cubicBezTo>
                  <a:cubicBezTo>
                    <a:pt x="85" y="86"/>
                    <a:pt x="85" y="86"/>
                    <a:pt x="85" y="86"/>
                  </a:cubicBezTo>
                  <a:cubicBezTo>
                    <a:pt x="82" y="85"/>
                    <a:pt x="79" y="85"/>
                    <a:pt x="76" y="85"/>
                  </a:cubicBezTo>
                  <a:cubicBezTo>
                    <a:pt x="67" y="85"/>
                    <a:pt x="57" y="89"/>
                    <a:pt x="48" y="93"/>
                  </a:cubicBezTo>
                  <a:close/>
                  <a:moveTo>
                    <a:pt x="66" y="58"/>
                  </a:moveTo>
                  <a:cubicBezTo>
                    <a:pt x="66" y="62"/>
                    <a:pt x="66" y="62"/>
                    <a:pt x="66" y="62"/>
                  </a:cubicBezTo>
                  <a:cubicBezTo>
                    <a:pt x="70" y="61"/>
                    <a:pt x="73" y="61"/>
                    <a:pt x="76" y="61"/>
                  </a:cubicBezTo>
                  <a:cubicBezTo>
                    <a:pt x="79" y="61"/>
                    <a:pt x="82" y="61"/>
                    <a:pt x="85" y="61"/>
                  </a:cubicBezTo>
                  <a:cubicBezTo>
                    <a:pt x="85" y="57"/>
                    <a:pt x="85" y="57"/>
                    <a:pt x="85" y="57"/>
                  </a:cubicBezTo>
                  <a:cubicBezTo>
                    <a:pt x="82" y="56"/>
                    <a:pt x="79" y="56"/>
                    <a:pt x="76" y="56"/>
                  </a:cubicBezTo>
                  <a:cubicBezTo>
                    <a:pt x="73" y="56"/>
                    <a:pt x="70" y="57"/>
                    <a:pt x="66" y="58"/>
                  </a:cubicBezTo>
                  <a:close/>
                  <a:moveTo>
                    <a:pt x="48" y="79"/>
                  </a:moveTo>
                  <a:cubicBezTo>
                    <a:pt x="39" y="83"/>
                    <a:pt x="31" y="86"/>
                    <a:pt x="24" y="86"/>
                  </a:cubicBezTo>
                  <a:cubicBezTo>
                    <a:pt x="23" y="86"/>
                    <a:pt x="21" y="86"/>
                    <a:pt x="20" y="86"/>
                  </a:cubicBezTo>
                  <a:cubicBezTo>
                    <a:pt x="20" y="91"/>
                    <a:pt x="20" y="91"/>
                    <a:pt x="20" y="91"/>
                  </a:cubicBezTo>
                  <a:cubicBezTo>
                    <a:pt x="21" y="91"/>
                    <a:pt x="23" y="91"/>
                    <a:pt x="24" y="91"/>
                  </a:cubicBezTo>
                  <a:cubicBezTo>
                    <a:pt x="31" y="91"/>
                    <a:pt x="40" y="87"/>
                    <a:pt x="49" y="83"/>
                  </a:cubicBezTo>
                  <a:cubicBezTo>
                    <a:pt x="59" y="79"/>
                    <a:pt x="68" y="75"/>
                    <a:pt x="76" y="75"/>
                  </a:cubicBezTo>
                  <a:cubicBezTo>
                    <a:pt x="79" y="75"/>
                    <a:pt x="82" y="75"/>
                    <a:pt x="85" y="76"/>
                  </a:cubicBezTo>
                  <a:cubicBezTo>
                    <a:pt x="85" y="71"/>
                    <a:pt x="85" y="71"/>
                    <a:pt x="85" y="71"/>
                  </a:cubicBezTo>
                  <a:cubicBezTo>
                    <a:pt x="82" y="71"/>
                    <a:pt x="79" y="70"/>
                    <a:pt x="76" y="70"/>
                  </a:cubicBezTo>
                  <a:cubicBezTo>
                    <a:pt x="67" y="70"/>
                    <a:pt x="57" y="75"/>
                    <a:pt x="48" y="79"/>
                  </a:cubicBez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59" name="Freeform 158"/>
            <p:cNvSpPr>
              <a:spLocks noEditPoints="1"/>
            </p:cNvSpPr>
            <p:nvPr/>
          </p:nvSpPr>
          <p:spPr bwMode="auto">
            <a:xfrm>
              <a:off x="8077582" y="3578410"/>
              <a:ext cx="471390" cy="531824"/>
            </a:xfrm>
            <a:custGeom>
              <a:avLst/>
              <a:gdLst>
                <a:gd name="T0" fmla="*/ 54 w 179"/>
                <a:gd name="T1" fmla="*/ 73 h 202"/>
                <a:gd name="T2" fmla="*/ 49 w 179"/>
                <a:gd name="T3" fmla="*/ 73 h 202"/>
                <a:gd name="T4" fmla="*/ 45 w 179"/>
                <a:gd name="T5" fmla="*/ 65 h 202"/>
                <a:gd name="T6" fmla="*/ 54 w 179"/>
                <a:gd name="T7" fmla="*/ 69 h 202"/>
                <a:gd name="T8" fmla="*/ 86 w 179"/>
                <a:gd name="T9" fmla="*/ 162 h 202"/>
                <a:gd name="T10" fmla="*/ 89 w 179"/>
                <a:gd name="T11" fmla="*/ 171 h 202"/>
                <a:gd name="T12" fmla="*/ 93 w 179"/>
                <a:gd name="T13" fmla="*/ 162 h 202"/>
                <a:gd name="T14" fmla="*/ 49 w 179"/>
                <a:gd name="T15" fmla="*/ 144 h 202"/>
                <a:gd name="T16" fmla="*/ 45 w 179"/>
                <a:gd name="T17" fmla="*/ 153 h 202"/>
                <a:gd name="T18" fmla="*/ 50 w 179"/>
                <a:gd name="T19" fmla="*/ 153 h 202"/>
                <a:gd name="T20" fmla="*/ 54 w 179"/>
                <a:gd name="T21" fmla="*/ 144 h 202"/>
                <a:gd name="T22" fmla="*/ 36 w 179"/>
                <a:gd name="T23" fmla="*/ 106 h 202"/>
                <a:gd name="T24" fmla="*/ 27 w 179"/>
                <a:gd name="T25" fmla="*/ 109 h 202"/>
                <a:gd name="T26" fmla="*/ 36 w 179"/>
                <a:gd name="T27" fmla="*/ 112 h 202"/>
                <a:gd name="T28" fmla="*/ 36 w 179"/>
                <a:gd name="T29" fmla="*/ 106 h 202"/>
                <a:gd name="T30" fmla="*/ 93 w 179"/>
                <a:gd name="T31" fmla="*/ 55 h 202"/>
                <a:gd name="T32" fmla="*/ 89 w 179"/>
                <a:gd name="T33" fmla="*/ 46 h 202"/>
                <a:gd name="T34" fmla="*/ 86 w 179"/>
                <a:gd name="T35" fmla="*/ 55 h 202"/>
                <a:gd name="T36" fmla="*/ 129 w 179"/>
                <a:gd name="T37" fmla="*/ 144 h 202"/>
                <a:gd name="T38" fmla="*/ 125 w 179"/>
                <a:gd name="T39" fmla="*/ 149 h 202"/>
                <a:gd name="T40" fmla="*/ 131 w 179"/>
                <a:gd name="T41" fmla="*/ 154 h 202"/>
                <a:gd name="T42" fmla="*/ 134 w 179"/>
                <a:gd name="T43" fmla="*/ 148 h 202"/>
                <a:gd name="T44" fmla="*/ 143 w 179"/>
                <a:gd name="T45" fmla="*/ 112 h 202"/>
                <a:gd name="T46" fmla="*/ 152 w 179"/>
                <a:gd name="T47" fmla="*/ 109 h 202"/>
                <a:gd name="T48" fmla="*/ 143 w 179"/>
                <a:gd name="T49" fmla="*/ 106 h 202"/>
                <a:gd name="T50" fmla="*/ 143 w 179"/>
                <a:gd name="T51" fmla="*/ 112 h 202"/>
                <a:gd name="T52" fmla="*/ 122 w 179"/>
                <a:gd name="T53" fmla="*/ 106 h 202"/>
                <a:gd name="T54" fmla="*/ 92 w 179"/>
                <a:gd name="T55" fmla="*/ 103 h 202"/>
                <a:gd name="T56" fmla="*/ 89 w 179"/>
                <a:gd name="T57" fmla="*/ 64 h 202"/>
                <a:gd name="T58" fmla="*/ 87 w 179"/>
                <a:gd name="T59" fmla="*/ 103 h 202"/>
                <a:gd name="T60" fmla="*/ 89 w 179"/>
                <a:gd name="T61" fmla="*/ 115 h 202"/>
                <a:gd name="T62" fmla="*/ 122 w 179"/>
                <a:gd name="T63" fmla="*/ 112 h 202"/>
                <a:gd name="T64" fmla="*/ 174 w 179"/>
                <a:gd name="T65" fmla="*/ 109 h 202"/>
                <a:gd name="T66" fmla="*/ 161 w 179"/>
                <a:gd name="T67" fmla="*/ 186 h 202"/>
                <a:gd name="T68" fmla="*/ 156 w 179"/>
                <a:gd name="T69" fmla="*/ 201 h 202"/>
                <a:gd name="T70" fmla="*/ 140 w 179"/>
                <a:gd name="T71" fmla="*/ 195 h 202"/>
                <a:gd name="T72" fmla="*/ 89 w 179"/>
                <a:gd name="T73" fmla="*/ 193 h 202"/>
                <a:gd name="T74" fmla="*/ 39 w 179"/>
                <a:gd name="T75" fmla="*/ 195 h 202"/>
                <a:gd name="T76" fmla="*/ 23 w 179"/>
                <a:gd name="T77" fmla="*/ 201 h 202"/>
                <a:gd name="T78" fmla="*/ 18 w 179"/>
                <a:gd name="T79" fmla="*/ 186 h 202"/>
                <a:gd name="T80" fmla="*/ 5 w 179"/>
                <a:gd name="T81" fmla="*/ 109 h 202"/>
                <a:gd name="T82" fmla="*/ 174 w 179"/>
                <a:gd name="T83" fmla="*/ 109 h 202"/>
                <a:gd name="T84" fmla="*/ 161 w 179"/>
                <a:gd name="T85" fmla="*/ 109 h 202"/>
                <a:gd name="T86" fmla="*/ 18 w 179"/>
                <a:gd name="T87" fmla="*/ 109 h 202"/>
                <a:gd name="T88" fmla="*/ 129 w 179"/>
                <a:gd name="T89" fmla="*/ 65 h 202"/>
                <a:gd name="T90" fmla="*/ 125 w 179"/>
                <a:gd name="T91" fmla="*/ 73 h 202"/>
                <a:gd name="T92" fmla="*/ 129 w 179"/>
                <a:gd name="T93" fmla="*/ 73 h 202"/>
                <a:gd name="T94" fmla="*/ 134 w 179"/>
                <a:gd name="T95" fmla="*/ 65 h 202"/>
                <a:gd name="T96" fmla="*/ 171 w 179"/>
                <a:gd name="T97" fmla="*/ 51 h 202"/>
                <a:gd name="T98" fmla="*/ 154 w 179"/>
                <a:gd name="T99" fmla="*/ 7 h 202"/>
                <a:gd name="T100" fmla="*/ 120 w 179"/>
                <a:gd name="T101" fmla="*/ 18 h 202"/>
                <a:gd name="T102" fmla="*/ 171 w 179"/>
                <a:gd name="T103" fmla="*/ 51 h 202"/>
                <a:gd name="T104" fmla="*/ 59 w 179"/>
                <a:gd name="T105" fmla="*/ 18 h 202"/>
                <a:gd name="T106" fmla="*/ 25 w 179"/>
                <a:gd name="T107" fmla="*/ 7 h 202"/>
                <a:gd name="T108" fmla="*/ 8 w 179"/>
                <a:gd name="T109" fmla="*/ 5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 h="202">
                  <a:moveTo>
                    <a:pt x="54" y="69"/>
                  </a:moveTo>
                  <a:cubicBezTo>
                    <a:pt x="55" y="70"/>
                    <a:pt x="55" y="72"/>
                    <a:pt x="54" y="73"/>
                  </a:cubicBezTo>
                  <a:cubicBezTo>
                    <a:pt x="53" y="74"/>
                    <a:pt x="53" y="74"/>
                    <a:pt x="52" y="74"/>
                  </a:cubicBezTo>
                  <a:cubicBezTo>
                    <a:pt x="51" y="74"/>
                    <a:pt x="50" y="74"/>
                    <a:pt x="49" y="73"/>
                  </a:cubicBezTo>
                  <a:cubicBezTo>
                    <a:pt x="45" y="69"/>
                    <a:pt x="45" y="69"/>
                    <a:pt x="45" y="69"/>
                  </a:cubicBezTo>
                  <a:cubicBezTo>
                    <a:pt x="44" y="68"/>
                    <a:pt x="44" y="66"/>
                    <a:pt x="45" y="65"/>
                  </a:cubicBezTo>
                  <a:cubicBezTo>
                    <a:pt x="47" y="63"/>
                    <a:pt x="49" y="63"/>
                    <a:pt x="50" y="65"/>
                  </a:cubicBezTo>
                  <a:lnTo>
                    <a:pt x="54" y="69"/>
                  </a:lnTo>
                  <a:close/>
                  <a:moveTo>
                    <a:pt x="89" y="159"/>
                  </a:moveTo>
                  <a:cubicBezTo>
                    <a:pt x="88" y="159"/>
                    <a:pt x="86" y="160"/>
                    <a:pt x="86" y="162"/>
                  </a:cubicBezTo>
                  <a:cubicBezTo>
                    <a:pt x="86" y="168"/>
                    <a:pt x="86" y="168"/>
                    <a:pt x="86" y="168"/>
                  </a:cubicBezTo>
                  <a:cubicBezTo>
                    <a:pt x="86" y="170"/>
                    <a:pt x="88" y="171"/>
                    <a:pt x="89" y="171"/>
                  </a:cubicBezTo>
                  <a:cubicBezTo>
                    <a:pt x="91" y="171"/>
                    <a:pt x="93" y="170"/>
                    <a:pt x="93" y="168"/>
                  </a:cubicBezTo>
                  <a:cubicBezTo>
                    <a:pt x="93" y="162"/>
                    <a:pt x="93" y="162"/>
                    <a:pt x="93" y="162"/>
                  </a:cubicBezTo>
                  <a:cubicBezTo>
                    <a:pt x="93" y="160"/>
                    <a:pt x="91" y="159"/>
                    <a:pt x="89" y="159"/>
                  </a:cubicBezTo>
                  <a:close/>
                  <a:moveTo>
                    <a:pt x="49" y="144"/>
                  </a:moveTo>
                  <a:cubicBezTo>
                    <a:pt x="45" y="148"/>
                    <a:pt x="45" y="148"/>
                    <a:pt x="45" y="148"/>
                  </a:cubicBezTo>
                  <a:cubicBezTo>
                    <a:pt x="44" y="150"/>
                    <a:pt x="44" y="152"/>
                    <a:pt x="45" y="153"/>
                  </a:cubicBezTo>
                  <a:cubicBezTo>
                    <a:pt x="46" y="154"/>
                    <a:pt x="47" y="154"/>
                    <a:pt x="48" y="154"/>
                  </a:cubicBezTo>
                  <a:cubicBezTo>
                    <a:pt x="48" y="154"/>
                    <a:pt x="49" y="154"/>
                    <a:pt x="50" y="153"/>
                  </a:cubicBezTo>
                  <a:cubicBezTo>
                    <a:pt x="54" y="149"/>
                    <a:pt x="54" y="149"/>
                    <a:pt x="54" y="149"/>
                  </a:cubicBezTo>
                  <a:cubicBezTo>
                    <a:pt x="55" y="148"/>
                    <a:pt x="55" y="146"/>
                    <a:pt x="54" y="144"/>
                  </a:cubicBezTo>
                  <a:cubicBezTo>
                    <a:pt x="53" y="143"/>
                    <a:pt x="51" y="143"/>
                    <a:pt x="49" y="144"/>
                  </a:cubicBezTo>
                  <a:close/>
                  <a:moveTo>
                    <a:pt x="36" y="106"/>
                  </a:moveTo>
                  <a:cubicBezTo>
                    <a:pt x="30" y="106"/>
                    <a:pt x="30" y="106"/>
                    <a:pt x="30" y="106"/>
                  </a:cubicBezTo>
                  <a:cubicBezTo>
                    <a:pt x="29" y="106"/>
                    <a:pt x="27" y="107"/>
                    <a:pt x="27" y="109"/>
                  </a:cubicBezTo>
                  <a:cubicBezTo>
                    <a:pt x="27" y="111"/>
                    <a:pt x="29" y="112"/>
                    <a:pt x="30" y="112"/>
                  </a:cubicBezTo>
                  <a:cubicBezTo>
                    <a:pt x="36" y="112"/>
                    <a:pt x="36" y="112"/>
                    <a:pt x="36" y="112"/>
                  </a:cubicBezTo>
                  <a:cubicBezTo>
                    <a:pt x="38" y="112"/>
                    <a:pt x="39" y="111"/>
                    <a:pt x="39" y="109"/>
                  </a:cubicBezTo>
                  <a:cubicBezTo>
                    <a:pt x="39" y="107"/>
                    <a:pt x="38" y="106"/>
                    <a:pt x="36" y="106"/>
                  </a:cubicBezTo>
                  <a:close/>
                  <a:moveTo>
                    <a:pt x="89" y="59"/>
                  </a:moveTo>
                  <a:cubicBezTo>
                    <a:pt x="91" y="59"/>
                    <a:pt x="93" y="57"/>
                    <a:pt x="93" y="55"/>
                  </a:cubicBezTo>
                  <a:cubicBezTo>
                    <a:pt x="93" y="50"/>
                    <a:pt x="93" y="50"/>
                    <a:pt x="93" y="50"/>
                  </a:cubicBezTo>
                  <a:cubicBezTo>
                    <a:pt x="93" y="48"/>
                    <a:pt x="91" y="46"/>
                    <a:pt x="89" y="46"/>
                  </a:cubicBezTo>
                  <a:cubicBezTo>
                    <a:pt x="88" y="46"/>
                    <a:pt x="86" y="48"/>
                    <a:pt x="86" y="50"/>
                  </a:cubicBezTo>
                  <a:cubicBezTo>
                    <a:pt x="86" y="55"/>
                    <a:pt x="86" y="55"/>
                    <a:pt x="86" y="55"/>
                  </a:cubicBezTo>
                  <a:cubicBezTo>
                    <a:pt x="86" y="57"/>
                    <a:pt x="88" y="59"/>
                    <a:pt x="89" y="59"/>
                  </a:cubicBezTo>
                  <a:close/>
                  <a:moveTo>
                    <a:pt x="129" y="144"/>
                  </a:moveTo>
                  <a:cubicBezTo>
                    <a:pt x="128" y="143"/>
                    <a:pt x="126" y="143"/>
                    <a:pt x="125" y="144"/>
                  </a:cubicBezTo>
                  <a:cubicBezTo>
                    <a:pt x="124" y="146"/>
                    <a:pt x="124" y="148"/>
                    <a:pt x="125" y="149"/>
                  </a:cubicBezTo>
                  <a:cubicBezTo>
                    <a:pt x="129" y="153"/>
                    <a:pt x="129" y="153"/>
                    <a:pt x="129" y="153"/>
                  </a:cubicBezTo>
                  <a:cubicBezTo>
                    <a:pt x="130" y="154"/>
                    <a:pt x="130" y="154"/>
                    <a:pt x="131" y="154"/>
                  </a:cubicBezTo>
                  <a:cubicBezTo>
                    <a:pt x="132" y="154"/>
                    <a:pt x="133" y="154"/>
                    <a:pt x="134" y="153"/>
                  </a:cubicBezTo>
                  <a:cubicBezTo>
                    <a:pt x="135" y="152"/>
                    <a:pt x="135" y="150"/>
                    <a:pt x="134" y="148"/>
                  </a:cubicBezTo>
                  <a:lnTo>
                    <a:pt x="129" y="144"/>
                  </a:lnTo>
                  <a:close/>
                  <a:moveTo>
                    <a:pt x="143" y="112"/>
                  </a:moveTo>
                  <a:cubicBezTo>
                    <a:pt x="149" y="112"/>
                    <a:pt x="149" y="112"/>
                    <a:pt x="149" y="112"/>
                  </a:cubicBezTo>
                  <a:cubicBezTo>
                    <a:pt x="150" y="112"/>
                    <a:pt x="152" y="111"/>
                    <a:pt x="152" y="109"/>
                  </a:cubicBezTo>
                  <a:cubicBezTo>
                    <a:pt x="152" y="107"/>
                    <a:pt x="150" y="106"/>
                    <a:pt x="149" y="106"/>
                  </a:cubicBezTo>
                  <a:cubicBezTo>
                    <a:pt x="143" y="106"/>
                    <a:pt x="143" y="106"/>
                    <a:pt x="143" y="106"/>
                  </a:cubicBezTo>
                  <a:cubicBezTo>
                    <a:pt x="141" y="106"/>
                    <a:pt x="140" y="107"/>
                    <a:pt x="140" y="109"/>
                  </a:cubicBezTo>
                  <a:cubicBezTo>
                    <a:pt x="140" y="111"/>
                    <a:pt x="141" y="112"/>
                    <a:pt x="143" y="112"/>
                  </a:cubicBezTo>
                  <a:close/>
                  <a:moveTo>
                    <a:pt x="125" y="109"/>
                  </a:moveTo>
                  <a:cubicBezTo>
                    <a:pt x="125" y="107"/>
                    <a:pt x="124" y="106"/>
                    <a:pt x="122" y="106"/>
                  </a:cubicBezTo>
                  <a:cubicBezTo>
                    <a:pt x="94" y="106"/>
                    <a:pt x="94" y="106"/>
                    <a:pt x="94" y="106"/>
                  </a:cubicBezTo>
                  <a:cubicBezTo>
                    <a:pt x="94" y="105"/>
                    <a:pt x="93" y="104"/>
                    <a:pt x="92" y="103"/>
                  </a:cubicBezTo>
                  <a:cubicBezTo>
                    <a:pt x="92" y="67"/>
                    <a:pt x="92" y="67"/>
                    <a:pt x="92" y="67"/>
                  </a:cubicBezTo>
                  <a:cubicBezTo>
                    <a:pt x="92" y="65"/>
                    <a:pt x="91" y="64"/>
                    <a:pt x="89" y="64"/>
                  </a:cubicBezTo>
                  <a:cubicBezTo>
                    <a:pt x="88" y="64"/>
                    <a:pt x="87" y="65"/>
                    <a:pt x="87" y="67"/>
                  </a:cubicBezTo>
                  <a:cubicBezTo>
                    <a:pt x="87" y="103"/>
                    <a:pt x="87" y="103"/>
                    <a:pt x="87" y="103"/>
                  </a:cubicBezTo>
                  <a:cubicBezTo>
                    <a:pt x="85" y="104"/>
                    <a:pt x="84" y="106"/>
                    <a:pt x="84" y="109"/>
                  </a:cubicBezTo>
                  <a:cubicBezTo>
                    <a:pt x="84" y="112"/>
                    <a:pt x="86" y="115"/>
                    <a:pt x="89" y="115"/>
                  </a:cubicBezTo>
                  <a:cubicBezTo>
                    <a:pt x="92" y="115"/>
                    <a:pt x="93" y="114"/>
                    <a:pt x="94" y="112"/>
                  </a:cubicBezTo>
                  <a:cubicBezTo>
                    <a:pt x="122" y="112"/>
                    <a:pt x="122" y="112"/>
                    <a:pt x="122" y="112"/>
                  </a:cubicBezTo>
                  <a:cubicBezTo>
                    <a:pt x="124" y="112"/>
                    <a:pt x="125" y="111"/>
                    <a:pt x="125" y="109"/>
                  </a:cubicBezTo>
                  <a:close/>
                  <a:moveTo>
                    <a:pt x="174" y="109"/>
                  </a:moveTo>
                  <a:cubicBezTo>
                    <a:pt x="174" y="131"/>
                    <a:pt x="166" y="151"/>
                    <a:pt x="152" y="166"/>
                  </a:cubicBezTo>
                  <a:cubicBezTo>
                    <a:pt x="161" y="186"/>
                    <a:pt x="161" y="186"/>
                    <a:pt x="161" y="186"/>
                  </a:cubicBezTo>
                  <a:cubicBezTo>
                    <a:pt x="163" y="189"/>
                    <a:pt x="163" y="192"/>
                    <a:pt x="162" y="195"/>
                  </a:cubicBezTo>
                  <a:cubicBezTo>
                    <a:pt x="161" y="198"/>
                    <a:pt x="158" y="200"/>
                    <a:pt x="156" y="201"/>
                  </a:cubicBezTo>
                  <a:cubicBezTo>
                    <a:pt x="154" y="202"/>
                    <a:pt x="152" y="202"/>
                    <a:pt x="151" y="202"/>
                  </a:cubicBezTo>
                  <a:cubicBezTo>
                    <a:pt x="146" y="202"/>
                    <a:pt x="142" y="200"/>
                    <a:pt x="140" y="195"/>
                  </a:cubicBezTo>
                  <a:cubicBezTo>
                    <a:pt x="134" y="181"/>
                    <a:pt x="134" y="181"/>
                    <a:pt x="134" y="181"/>
                  </a:cubicBezTo>
                  <a:cubicBezTo>
                    <a:pt x="121" y="189"/>
                    <a:pt x="106" y="193"/>
                    <a:pt x="89" y="193"/>
                  </a:cubicBezTo>
                  <a:cubicBezTo>
                    <a:pt x="73" y="193"/>
                    <a:pt x="58" y="189"/>
                    <a:pt x="45" y="181"/>
                  </a:cubicBezTo>
                  <a:cubicBezTo>
                    <a:pt x="39" y="195"/>
                    <a:pt x="39" y="195"/>
                    <a:pt x="39" y="195"/>
                  </a:cubicBezTo>
                  <a:cubicBezTo>
                    <a:pt x="37" y="200"/>
                    <a:pt x="33" y="202"/>
                    <a:pt x="28" y="202"/>
                  </a:cubicBezTo>
                  <a:cubicBezTo>
                    <a:pt x="27" y="202"/>
                    <a:pt x="25" y="202"/>
                    <a:pt x="23" y="201"/>
                  </a:cubicBezTo>
                  <a:cubicBezTo>
                    <a:pt x="21" y="200"/>
                    <a:pt x="18" y="198"/>
                    <a:pt x="17" y="195"/>
                  </a:cubicBezTo>
                  <a:cubicBezTo>
                    <a:pt x="16" y="192"/>
                    <a:pt x="16" y="189"/>
                    <a:pt x="18" y="186"/>
                  </a:cubicBezTo>
                  <a:cubicBezTo>
                    <a:pt x="27" y="166"/>
                    <a:pt x="27" y="166"/>
                    <a:pt x="27" y="166"/>
                  </a:cubicBezTo>
                  <a:cubicBezTo>
                    <a:pt x="13" y="151"/>
                    <a:pt x="5" y="131"/>
                    <a:pt x="5" y="109"/>
                  </a:cubicBezTo>
                  <a:cubicBezTo>
                    <a:pt x="5" y="62"/>
                    <a:pt x="43" y="24"/>
                    <a:pt x="89" y="24"/>
                  </a:cubicBezTo>
                  <a:cubicBezTo>
                    <a:pt x="136" y="24"/>
                    <a:pt x="174" y="62"/>
                    <a:pt x="174" y="109"/>
                  </a:cubicBezTo>
                  <a:close/>
                  <a:moveTo>
                    <a:pt x="89" y="181"/>
                  </a:moveTo>
                  <a:cubicBezTo>
                    <a:pt x="129" y="181"/>
                    <a:pt x="161" y="148"/>
                    <a:pt x="161" y="109"/>
                  </a:cubicBezTo>
                  <a:cubicBezTo>
                    <a:pt x="161" y="69"/>
                    <a:pt x="129" y="37"/>
                    <a:pt x="89" y="37"/>
                  </a:cubicBezTo>
                  <a:cubicBezTo>
                    <a:pt x="50" y="37"/>
                    <a:pt x="18" y="69"/>
                    <a:pt x="18" y="109"/>
                  </a:cubicBezTo>
                  <a:cubicBezTo>
                    <a:pt x="18" y="148"/>
                    <a:pt x="50" y="181"/>
                    <a:pt x="89" y="181"/>
                  </a:cubicBezTo>
                  <a:close/>
                  <a:moveTo>
                    <a:pt x="129" y="65"/>
                  </a:moveTo>
                  <a:cubicBezTo>
                    <a:pt x="125" y="69"/>
                    <a:pt x="125" y="69"/>
                    <a:pt x="125" y="69"/>
                  </a:cubicBezTo>
                  <a:cubicBezTo>
                    <a:pt x="124" y="70"/>
                    <a:pt x="124" y="72"/>
                    <a:pt x="125" y="73"/>
                  </a:cubicBezTo>
                  <a:cubicBezTo>
                    <a:pt x="126" y="74"/>
                    <a:pt x="126" y="74"/>
                    <a:pt x="127" y="74"/>
                  </a:cubicBezTo>
                  <a:cubicBezTo>
                    <a:pt x="128" y="74"/>
                    <a:pt x="129" y="74"/>
                    <a:pt x="129" y="73"/>
                  </a:cubicBezTo>
                  <a:cubicBezTo>
                    <a:pt x="134" y="69"/>
                    <a:pt x="134" y="69"/>
                    <a:pt x="134" y="69"/>
                  </a:cubicBezTo>
                  <a:cubicBezTo>
                    <a:pt x="135" y="68"/>
                    <a:pt x="135" y="66"/>
                    <a:pt x="134" y="65"/>
                  </a:cubicBezTo>
                  <a:cubicBezTo>
                    <a:pt x="132" y="63"/>
                    <a:pt x="130" y="63"/>
                    <a:pt x="129" y="65"/>
                  </a:cubicBezTo>
                  <a:close/>
                  <a:moveTo>
                    <a:pt x="171" y="51"/>
                  </a:moveTo>
                  <a:cubicBezTo>
                    <a:pt x="179" y="40"/>
                    <a:pt x="179" y="26"/>
                    <a:pt x="170" y="19"/>
                  </a:cubicBezTo>
                  <a:cubicBezTo>
                    <a:pt x="154" y="7"/>
                    <a:pt x="154" y="7"/>
                    <a:pt x="154" y="7"/>
                  </a:cubicBezTo>
                  <a:cubicBezTo>
                    <a:pt x="145" y="0"/>
                    <a:pt x="131" y="4"/>
                    <a:pt x="122" y="15"/>
                  </a:cubicBezTo>
                  <a:cubicBezTo>
                    <a:pt x="120" y="18"/>
                    <a:pt x="120" y="18"/>
                    <a:pt x="120" y="18"/>
                  </a:cubicBezTo>
                  <a:cubicBezTo>
                    <a:pt x="168" y="55"/>
                    <a:pt x="168" y="55"/>
                    <a:pt x="168" y="55"/>
                  </a:cubicBezTo>
                  <a:lnTo>
                    <a:pt x="171" y="51"/>
                  </a:lnTo>
                  <a:close/>
                  <a:moveTo>
                    <a:pt x="10" y="55"/>
                  </a:moveTo>
                  <a:cubicBezTo>
                    <a:pt x="59" y="18"/>
                    <a:pt x="59" y="18"/>
                    <a:pt x="59" y="18"/>
                  </a:cubicBezTo>
                  <a:cubicBezTo>
                    <a:pt x="57" y="15"/>
                    <a:pt x="57" y="15"/>
                    <a:pt x="57" y="15"/>
                  </a:cubicBezTo>
                  <a:cubicBezTo>
                    <a:pt x="48" y="4"/>
                    <a:pt x="34" y="0"/>
                    <a:pt x="25" y="7"/>
                  </a:cubicBezTo>
                  <a:cubicBezTo>
                    <a:pt x="9" y="19"/>
                    <a:pt x="9" y="19"/>
                    <a:pt x="9" y="19"/>
                  </a:cubicBezTo>
                  <a:cubicBezTo>
                    <a:pt x="0" y="26"/>
                    <a:pt x="0" y="40"/>
                    <a:pt x="8" y="51"/>
                  </a:cubicBezTo>
                  <a:lnTo>
                    <a:pt x="10" y="55"/>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60" name="Freeform 9"/>
            <p:cNvSpPr>
              <a:spLocks noEditPoints="1"/>
            </p:cNvSpPr>
            <p:nvPr/>
          </p:nvSpPr>
          <p:spPr bwMode="auto">
            <a:xfrm>
              <a:off x="7259643" y="2678933"/>
              <a:ext cx="531726" cy="369504"/>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61" name="Freeform 18"/>
            <p:cNvSpPr>
              <a:spLocks noEditPoints="1"/>
            </p:cNvSpPr>
            <p:nvPr/>
          </p:nvSpPr>
          <p:spPr bwMode="auto">
            <a:xfrm>
              <a:off x="6660772" y="1682451"/>
              <a:ext cx="397070" cy="614213"/>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62" name="Freeform 10"/>
            <p:cNvSpPr>
              <a:spLocks noEditPoints="1"/>
            </p:cNvSpPr>
            <p:nvPr/>
          </p:nvSpPr>
          <p:spPr bwMode="auto">
            <a:xfrm>
              <a:off x="8661351" y="3891523"/>
              <a:ext cx="594654" cy="453782"/>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63" name="Freeform 33"/>
            <p:cNvSpPr>
              <a:spLocks noEditPoints="1"/>
            </p:cNvSpPr>
            <p:nvPr/>
          </p:nvSpPr>
          <p:spPr bwMode="auto">
            <a:xfrm>
              <a:off x="8761377" y="2202362"/>
              <a:ext cx="677160" cy="868200"/>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65" name="Freeform 53"/>
            <p:cNvSpPr>
              <a:spLocks noEditPoints="1"/>
            </p:cNvSpPr>
            <p:nvPr/>
          </p:nvSpPr>
          <p:spPr bwMode="auto">
            <a:xfrm>
              <a:off x="7266330" y="3728183"/>
              <a:ext cx="553537" cy="471121"/>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66" name="Freeform 90"/>
            <p:cNvSpPr>
              <a:spLocks noEditPoints="1"/>
            </p:cNvSpPr>
            <p:nvPr/>
          </p:nvSpPr>
          <p:spPr bwMode="auto">
            <a:xfrm>
              <a:off x="8728412" y="3223690"/>
              <a:ext cx="685500" cy="567550"/>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69" name="Freeform 240"/>
            <p:cNvSpPr>
              <a:spLocks/>
            </p:cNvSpPr>
            <p:nvPr/>
          </p:nvSpPr>
          <p:spPr bwMode="auto">
            <a:xfrm>
              <a:off x="8334640" y="1903691"/>
              <a:ext cx="536687" cy="511239"/>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70" name="Freeform 53"/>
            <p:cNvSpPr>
              <a:spLocks noEditPoints="1"/>
            </p:cNvSpPr>
            <p:nvPr/>
          </p:nvSpPr>
          <p:spPr bwMode="auto">
            <a:xfrm>
              <a:off x="7110060" y="1561716"/>
              <a:ext cx="447531" cy="380899"/>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72" name="Freeform 14"/>
            <p:cNvSpPr>
              <a:spLocks noEditPoints="1"/>
            </p:cNvSpPr>
            <p:nvPr/>
          </p:nvSpPr>
          <p:spPr bwMode="auto">
            <a:xfrm>
              <a:off x="6679355" y="3484980"/>
              <a:ext cx="498227" cy="458152"/>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73" name="Freeform 22"/>
            <p:cNvSpPr>
              <a:spLocks noEditPoints="1"/>
            </p:cNvSpPr>
            <p:nvPr/>
          </p:nvSpPr>
          <p:spPr bwMode="auto">
            <a:xfrm>
              <a:off x="7245918" y="3266007"/>
              <a:ext cx="398384" cy="379085"/>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75" name="Freeform 174"/>
            <p:cNvSpPr>
              <a:spLocks noEditPoints="1"/>
            </p:cNvSpPr>
            <p:nvPr/>
          </p:nvSpPr>
          <p:spPr bwMode="auto">
            <a:xfrm>
              <a:off x="7032028" y="1989558"/>
              <a:ext cx="592758" cy="615704"/>
            </a:xfrm>
            <a:custGeom>
              <a:avLst/>
              <a:gdLst>
                <a:gd name="T0" fmla="*/ 38 w 194"/>
                <a:gd name="T1" fmla="*/ 132 h 201"/>
                <a:gd name="T2" fmla="*/ 100 w 194"/>
                <a:gd name="T3" fmla="*/ 132 h 201"/>
                <a:gd name="T4" fmla="*/ 69 w 194"/>
                <a:gd name="T5" fmla="*/ 153 h 201"/>
                <a:gd name="T6" fmla="*/ 69 w 194"/>
                <a:gd name="T7" fmla="*/ 111 h 201"/>
                <a:gd name="T8" fmla="*/ 69 w 194"/>
                <a:gd name="T9" fmla="*/ 153 h 201"/>
                <a:gd name="T10" fmla="*/ 131 w 194"/>
                <a:gd name="T11" fmla="*/ 96 h 201"/>
                <a:gd name="T12" fmla="*/ 105 w 194"/>
                <a:gd name="T13" fmla="*/ 71 h 201"/>
                <a:gd name="T14" fmla="*/ 69 w 194"/>
                <a:gd name="T15" fmla="*/ 76 h 201"/>
                <a:gd name="T16" fmla="*/ 33 w 194"/>
                <a:gd name="T17" fmla="*/ 71 h 201"/>
                <a:gd name="T18" fmla="*/ 7 w 194"/>
                <a:gd name="T19" fmla="*/ 96 h 201"/>
                <a:gd name="T20" fmla="*/ 13 w 194"/>
                <a:gd name="T21" fmla="*/ 132 h 201"/>
                <a:gd name="T22" fmla="*/ 7 w 194"/>
                <a:gd name="T23" fmla="*/ 168 h 201"/>
                <a:gd name="T24" fmla="*/ 33 w 194"/>
                <a:gd name="T25" fmla="*/ 194 h 201"/>
                <a:gd name="T26" fmla="*/ 69 w 194"/>
                <a:gd name="T27" fmla="*/ 188 h 201"/>
                <a:gd name="T28" fmla="*/ 105 w 194"/>
                <a:gd name="T29" fmla="*/ 194 h 201"/>
                <a:gd name="T30" fmla="*/ 131 w 194"/>
                <a:gd name="T31" fmla="*/ 168 h 201"/>
                <a:gd name="T32" fmla="*/ 125 w 194"/>
                <a:gd name="T33" fmla="*/ 132 h 201"/>
                <a:gd name="T34" fmla="*/ 69 w 194"/>
                <a:gd name="T35" fmla="*/ 167 h 201"/>
                <a:gd name="T36" fmla="*/ 69 w 194"/>
                <a:gd name="T37" fmla="*/ 98 h 201"/>
                <a:gd name="T38" fmla="*/ 69 w 194"/>
                <a:gd name="T39" fmla="*/ 167 h 201"/>
                <a:gd name="T40" fmla="*/ 194 w 194"/>
                <a:gd name="T41" fmla="*/ 29 h 201"/>
                <a:gd name="T42" fmla="*/ 177 w 194"/>
                <a:gd name="T43" fmla="*/ 17 h 201"/>
                <a:gd name="T44" fmla="*/ 165 w 194"/>
                <a:gd name="T45" fmla="*/ 0 h 201"/>
                <a:gd name="T46" fmla="*/ 144 w 194"/>
                <a:gd name="T47" fmla="*/ 0 h 201"/>
                <a:gd name="T48" fmla="*/ 131 w 194"/>
                <a:gd name="T49" fmla="*/ 17 h 201"/>
                <a:gd name="T50" fmla="*/ 114 w 194"/>
                <a:gd name="T51" fmla="*/ 29 h 201"/>
                <a:gd name="T52" fmla="*/ 114 w 194"/>
                <a:gd name="T53" fmla="*/ 50 h 201"/>
                <a:gd name="T54" fmla="*/ 131 w 194"/>
                <a:gd name="T55" fmla="*/ 63 h 201"/>
                <a:gd name="T56" fmla="*/ 144 w 194"/>
                <a:gd name="T57" fmla="*/ 80 h 201"/>
                <a:gd name="T58" fmla="*/ 165 w 194"/>
                <a:gd name="T59" fmla="*/ 80 h 201"/>
                <a:gd name="T60" fmla="*/ 177 w 194"/>
                <a:gd name="T61" fmla="*/ 63 h 201"/>
                <a:gd name="T62" fmla="*/ 194 w 194"/>
                <a:gd name="T63" fmla="*/ 50 h 201"/>
                <a:gd name="T64" fmla="*/ 154 w 194"/>
                <a:gd name="T65" fmla="*/ 57 h 201"/>
                <a:gd name="T66" fmla="*/ 154 w 194"/>
                <a:gd name="T67" fmla="*/ 23 h 201"/>
                <a:gd name="T68" fmla="*/ 154 w 194"/>
                <a:gd name="T69" fmla="*/ 5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4" h="201">
                  <a:moveTo>
                    <a:pt x="69" y="101"/>
                  </a:moveTo>
                  <a:cubicBezTo>
                    <a:pt x="52" y="101"/>
                    <a:pt x="38" y="115"/>
                    <a:pt x="38" y="132"/>
                  </a:cubicBezTo>
                  <a:cubicBezTo>
                    <a:pt x="38" y="149"/>
                    <a:pt x="52" y="163"/>
                    <a:pt x="69" y="163"/>
                  </a:cubicBezTo>
                  <a:cubicBezTo>
                    <a:pt x="86" y="163"/>
                    <a:pt x="100" y="149"/>
                    <a:pt x="100" y="132"/>
                  </a:cubicBezTo>
                  <a:cubicBezTo>
                    <a:pt x="100" y="115"/>
                    <a:pt x="86" y="101"/>
                    <a:pt x="69" y="101"/>
                  </a:cubicBezTo>
                  <a:moveTo>
                    <a:pt x="69" y="153"/>
                  </a:moveTo>
                  <a:cubicBezTo>
                    <a:pt x="57" y="153"/>
                    <a:pt x="48" y="144"/>
                    <a:pt x="48" y="132"/>
                  </a:cubicBezTo>
                  <a:cubicBezTo>
                    <a:pt x="48" y="121"/>
                    <a:pt x="57" y="111"/>
                    <a:pt x="69" y="111"/>
                  </a:cubicBezTo>
                  <a:cubicBezTo>
                    <a:pt x="80" y="111"/>
                    <a:pt x="90" y="121"/>
                    <a:pt x="90" y="132"/>
                  </a:cubicBezTo>
                  <a:cubicBezTo>
                    <a:pt x="90" y="144"/>
                    <a:pt x="80" y="153"/>
                    <a:pt x="69" y="153"/>
                  </a:cubicBezTo>
                  <a:moveTo>
                    <a:pt x="138" y="114"/>
                  </a:moveTo>
                  <a:cubicBezTo>
                    <a:pt x="136" y="108"/>
                    <a:pt x="134" y="102"/>
                    <a:pt x="131" y="96"/>
                  </a:cubicBezTo>
                  <a:cubicBezTo>
                    <a:pt x="123" y="100"/>
                    <a:pt x="115" y="99"/>
                    <a:pt x="109" y="93"/>
                  </a:cubicBezTo>
                  <a:cubicBezTo>
                    <a:pt x="103" y="87"/>
                    <a:pt x="101" y="78"/>
                    <a:pt x="105" y="71"/>
                  </a:cubicBezTo>
                  <a:cubicBezTo>
                    <a:pt x="99" y="67"/>
                    <a:pt x="93" y="65"/>
                    <a:pt x="87" y="63"/>
                  </a:cubicBezTo>
                  <a:cubicBezTo>
                    <a:pt x="85" y="71"/>
                    <a:pt x="77" y="76"/>
                    <a:pt x="69" y="76"/>
                  </a:cubicBezTo>
                  <a:cubicBezTo>
                    <a:pt x="60" y="76"/>
                    <a:pt x="53" y="71"/>
                    <a:pt x="50" y="63"/>
                  </a:cubicBezTo>
                  <a:cubicBezTo>
                    <a:pt x="44" y="65"/>
                    <a:pt x="38" y="67"/>
                    <a:pt x="33" y="71"/>
                  </a:cubicBezTo>
                  <a:cubicBezTo>
                    <a:pt x="36" y="78"/>
                    <a:pt x="35" y="87"/>
                    <a:pt x="29" y="93"/>
                  </a:cubicBezTo>
                  <a:cubicBezTo>
                    <a:pt x="23" y="99"/>
                    <a:pt x="14" y="100"/>
                    <a:pt x="7" y="96"/>
                  </a:cubicBezTo>
                  <a:cubicBezTo>
                    <a:pt x="4" y="102"/>
                    <a:pt x="1" y="108"/>
                    <a:pt x="0" y="114"/>
                  </a:cubicBezTo>
                  <a:cubicBezTo>
                    <a:pt x="7" y="117"/>
                    <a:pt x="13" y="124"/>
                    <a:pt x="13" y="132"/>
                  </a:cubicBezTo>
                  <a:cubicBezTo>
                    <a:pt x="13" y="141"/>
                    <a:pt x="7" y="148"/>
                    <a:pt x="0" y="151"/>
                  </a:cubicBezTo>
                  <a:cubicBezTo>
                    <a:pt x="1" y="157"/>
                    <a:pt x="4" y="163"/>
                    <a:pt x="7" y="168"/>
                  </a:cubicBezTo>
                  <a:cubicBezTo>
                    <a:pt x="14" y="165"/>
                    <a:pt x="23" y="166"/>
                    <a:pt x="29" y="172"/>
                  </a:cubicBezTo>
                  <a:cubicBezTo>
                    <a:pt x="35" y="178"/>
                    <a:pt x="36" y="187"/>
                    <a:pt x="33" y="194"/>
                  </a:cubicBezTo>
                  <a:cubicBezTo>
                    <a:pt x="38" y="197"/>
                    <a:pt x="44" y="200"/>
                    <a:pt x="50" y="201"/>
                  </a:cubicBezTo>
                  <a:cubicBezTo>
                    <a:pt x="53" y="194"/>
                    <a:pt x="60" y="188"/>
                    <a:pt x="69" y="188"/>
                  </a:cubicBezTo>
                  <a:cubicBezTo>
                    <a:pt x="77" y="188"/>
                    <a:pt x="85" y="194"/>
                    <a:pt x="87" y="201"/>
                  </a:cubicBezTo>
                  <a:cubicBezTo>
                    <a:pt x="93" y="200"/>
                    <a:pt x="99" y="197"/>
                    <a:pt x="105" y="194"/>
                  </a:cubicBezTo>
                  <a:cubicBezTo>
                    <a:pt x="101" y="187"/>
                    <a:pt x="103" y="178"/>
                    <a:pt x="109" y="172"/>
                  </a:cubicBezTo>
                  <a:cubicBezTo>
                    <a:pt x="115" y="166"/>
                    <a:pt x="123" y="165"/>
                    <a:pt x="131" y="168"/>
                  </a:cubicBezTo>
                  <a:cubicBezTo>
                    <a:pt x="134" y="163"/>
                    <a:pt x="136" y="157"/>
                    <a:pt x="138" y="151"/>
                  </a:cubicBezTo>
                  <a:cubicBezTo>
                    <a:pt x="130" y="148"/>
                    <a:pt x="125" y="141"/>
                    <a:pt x="125" y="132"/>
                  </a:cubicBezTo>
                  <a:cubicBezTo>
                    <a:pt x="125" y="124"/>
                    <a:pt x="130" y="117"/>
                    <a:pt x="138" y="114"/>
                  </a:cubicBezTo>
                  <a:moveTo>
                    <a:pt x="69" y="167"/>
                  </a:moveTo>
                  <a:cubicBezTo>
                    <a:pt x="50" y="167"/>
                    <a:pt x="34" y="151"/>
                    <a:pt x="34" y="132"/>
                  </a:cubicBezTo>
                  <a:cubicBezTo>
                    <a:pt x="34" y="113"/>
                    <a:pt x="50" y="98"/>
                    <a:pt x="69" y="98"/>
                  </a:cubicBezTo>
                  <a:cubicBezTo>
                    <a:pt x="88" y="98"/>
                    <a:pt x="103" y="113"/>
                    <a:pt x="103" y="132"/>
                  </a:cubicBezTo>
                  <a:cubicBezTo>
                    <a:pt x="103" y="151"/>
                    <a:pt x="88" y="167"/>
                    <a:pt x="69" y="167"/>
                  </a:cubicBezTo>
                  <a:moveTo>
                    <a:pt x="187" y="40"/>
                  </a:moveTo>
                  <a:cubicBezTo>
                    <a:pt x="187" y="35"/>
                    <a:pt x="190" y="31"/>
                    <a:pt x="194" y="29"/>
                  </a:cubicBezTo>
                  <a:cubicBezTo>
                    <a:pt x="193" y="26"/>
                    <a:pt x="192" y="22"/>
                    <a:pt x="190" y="19"/>
                  </a:cubicBezTo>
                  <a:cubicBezTo>
                    <a:pt x="186" y="21"/>
                    <a:pt x="181" y="20"/>
                    <a:pt x="177" y="17"/>
                  </a:cubicBezTo>
                  <a:cubicBezTo>
                    <a:pt x="174" y="13"/>
                    <a:pt x="173" y="8"/>
                    <a:pt x="175" y="4"/>
                  </a:cubicBezTo>
                  <a:cubicBezTo>
                    <a:pt x="172" y="2"/>
                    <a:pt x="169" y="1"/>
                    <a:pt x="165" y="0"/>
                  </a:cubicBezTo>
                  <a:cubicBezTo>
                    <a:pt x="163" y="4"/>
                    <a:pt x="159" y="7"/>
                    <a:pt x="154" y="7"/>
                  </a:cubicBezTo>
                  <a:cubicBezTo>
                    <a:pt x="150" y="7"/>
                    <a:pt x="145" y="4"/>
                    <a:pt x="144" y="0"/>
                  </a:cubicBezTo>
                  <a:cubicBezTo>
                    <a:pt x="140" y="1"/>
                    <a:pt x="137" y="2"/>
                    <a:pt x="134" y="4"/>
                  </a:cubicBezTo>
                  <a:cubicBezTo>
                    <a:pt x="136" y="8"/>
                    <a:pt x="135" y="13"/>
                    <a:pt x="131" y="17"/>
                  </a:cubicBezTo>
                  <a:cubicBezTo>
                    <a:pt x="128" y="20"/>
                    <a:pt x="123" y="21"/>
                    <a:pt x="119" y="19"/>
                  </a:cubicBezTo>
                  <a:cubicBezTo>
                    <a:pt x="117" y="22"/>
                    <a:pt x="115" y="26"/>
                    <a:pt x="114" y="29"/>
                  </a:cubicBezTo>
                  <a:cubicBezTo>
                    <a:pt x="119" y="31"/>
                    <a:pt x="122" y="35"/>
                    <a:pt x="122" y="40"/>
                  </a:cubicBezTo>
                  <a:cubicBezTo>
                    <a:pt x="122" y="45"/>
                    <a:pt x="119" y="49"/>
                    <a:pt x="114" y="50"/>
                  </a:cubicBezTo>
                  <a:cubicBezTo>
                    <a:pt x="115" y="54"/>
                    <a:pt x="117" y="57"/>
                    <a:pt x="119" y="60"/>
                  </a:cubicBezTo>
                  <a:cubicBezTo>
                    <a:pt x="123" y="58"/>
                    <a:pt x="128" y="59"/>
                    <a:pt x="131" y="63"/>
                  </a:cubicBezTo>
                  <a:cubicBezTo>
                    <a:pt x="135" y="66"/>
                    <a:pt x="136" y="71"/>
                    <a:pt x="134" y="75"/>
                  </a:cubicBezTo>
                  <a:cubicBezTo>
                    <a:pt x="137" y="77"/>
                    <a:pt x="140" y="79"/>
                    <a:pt x="144" y="80"/>
                  </a:cubicBezTo>
                  <a:cubicBezTo>
                    <a:pt x="145" y="75"/>
                    <a:pt x="150" y="72"/>
                    <a:pt x="154" y="72"/>
                  </a:cubicBezTo>
                  <a:cubicBezTo>
                    <a:pt x="159" y="72"/>
                    <a:pt x="163" y="75"/>
                    <a:pt x="165" y="80"/>
                  </a:cubicBezTo>
                  <a:cubicBezTo>
                    <a:pt x="169" y="79"/>
                    <a:pt x="172" y="77"/>
                    <a:pt x="175" y="75"/>
                  </a:cubicBezTo>
                  <a:cubicBezTo>
                    <a:pt x="173" y="71"/>
                    <a:pt x="174" y="66"/>
                    <a:pt x="177" y="63"/>
                  </a:cubicBezTo>
                  <a:cubicBezTo>
                    <a:pt x="181" y="59"/>
                    <a:pt x="186" y="58"/>
                    <a:pt x="190" y="60"/>
                  </a:cubicBezTo>
                  <a:cubicBezTo>
                    <a:pt x="192" y="57"/>
                    <a:pt x="193" y="54"/>
                    <a:pt x="194" y="50"/>
                  </a:cubicBezTo>
                  <a:cubicBezTo>
                    <a:pt x="190" y="49"/>
                    <a:pt x="187" y="45"/>
                    <a:pt x="187" y="40"/>
                  </a:cubicBezTo>
                  <a:moveTo>
                    <a:pt x="154" y="57"/>
                  </a:moveTo>
                  <a:cubicBezTo>
                    <a:pt x="145" y="57"/>
                    <a:pt x="137" y="49"/>
                    <a:pt x="137" y="40"/>
                  </a:cubicBezTo>
                  <a:cubicBezTo>
                    <a:pt x="137" y="30"/>
                    <a:pt x="145" y="23"/>
                    <a:pt x="154" y="23"/>
                  </a:cubicBezTo>
                  <a:cubicBezTo>
                    <a:pt x="164" y="23"/>
                    <a:pt x="172" y="30"/>
                    <a:pt x="172" y="40"/>
                  </a:cubicBezTo>
                  <a:cubicBezTo>
                    <a:pt x="172" y="49"/>
                    <a:pt x="164" y="57"/>
                    <a:pt x="154" y="57"/>
                  </a:cubicBezTo>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77" name="Freeform 240"/>
            <p:cNvSpPr>
              <a:spLocks/>
            </p:cNvSpPr>
            <p:nvPr/>
          </p:nvSpPr>
          <p:spPr bwMode="auto">
            <a:xfrm>
              <a:off x="7352396" y="5046629"/>
              <a:ext cx="400611" cy="381617"/>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79" name="Freeform 78"/>
            <p:cNvSpPr>
              <a:spLocks noEditPoints="1"/>
            </p:cNvSpPr>
            <p:nvPr/>
          </p:nvSpPr>
          <p:spPr bwMode="auto">
            <a:xfrm>
              <a:off x="6759476" y="3965780"/>
              <a:ext cx="561586" cy="471081"/>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82" name="Freeform 22"/>
            <p:cNvSpPr>
              <a:spLocks noEditPoints="1"/>
            </p:cNvSpPr>
            <p:nvPr/>
          </p:nvSpPr>
          <p:spPr bwMode="auto">
            <a:xfrm>
              <a:off x="8036005" y="5062758"/>
              <a:ext cx="633235" cy="602556"/>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83" name="Freeform 78"/>
            <p:cNvSpPr>
              <a:spLocks noEditPoints="1"/>
            </p:cNvSpPr>
            <p:nvPr/>
          </p:nvSpPr>
          <p:spPr bwMode="auto">
            <a:xfrm>
              <a:off x="8288807" y="5790116"/>
              <a:ext cx="502618" cy="421617"/>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87" name="Freeform 240"/>
            <p:cNvSpPr>
              <a:spLocks/>
            </p:cNvSpPr>
            <p:nvPr/>
          </p:nvSpPr>
          <p:spPr bwMode="auto">
            <a:xfrm>
              <a:off x="6301434" y="3787701"/>
              <a:ext cx="370536" cy="352967"/>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89" name="Freeform 78"/>
            <p:cNvSpPr>
              <a:spLocks noEditPoints="1"/>
            </p:cNvSpPr>
            <p:nvPr/>
          </p:nvSpPr>
          <p:spPr bwMode="auto">
            <a:xfrm>
              <a:off x="9045103" y="1055856"/>
              <a:ext cx="477721" cy="400733"/>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90" name="Freeform 240"/>
            <p:cNvSpPr>
              <a:spLocks/>
            </p:cNvSpPr>
            <p:nvPr/>
          </p:nvSpPr>
          <p:spPr bwMode="auto">
            <a:xfrm>
              <a:off x="8943670" y="662823"/>
              <a:ext cx="391034" cy="372494"/>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91" name="Freeform 10"/>
            <p:cNvSpPr>
              <a:spLocks noEditPoints="1"/>
            </p:cNvSpPr>
            <p:nvPr/>
          </p:nvSpPr>
          <p:spPr bwMode="auto">
            <a:xfrm>
              <a:off x="7510029" y="5528279"/>
              <a:ext cx="594654" cy="453782"/>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92" name="Freeform 49"/>
            <p:cNvSpPr>
              <a:spLocks noEditPoints="1"/>
            </p:cNvSpPr>
            <p:nvPr/>
          </p:nvSpPr>
          <p:spPr bwMode="auto">
            <a:xfrm>
              <a:off x="8787358" y="5116257"/>
              <a:ext cx="743453" cy="772229"/>
            </a:xfrm>
            <a:custGeom>
              <a:avLst/>
              <a:gdLst>
                <a:gd name="T0" fmla="*/ 38 w 194"/>
                <a:gd name="T1" fmla="*/ 132 h 201"/>
                <a:gd name="T2" fmla="*/ 100 w 194"/>
                <a:gd name="T3" fmla="*/ 132 h 201"/>
                <a:gd name="T4" fmla="*/ 69 w 194"/>
                <a:gd name="T5" fmla="*/ 153 h 201"/>
                <a:gd name="T6" fmla="*/ 69 w 194"/>
                <a:gd name="T7" fmla="*/ 111 h 201"/>
                <a:gd name="T8" fmla="*/ 69 w 194"/>
                <a:gd name="T9" fmla="*/ 153 h 201"/>
                <a:gd name="T10" fmla="*/ 131 w 194"/>
                <a:gd name="T11" fmla="*/ 96 h 201"/>
                <a:gd name="T12" fmla="*/ 105 w 194"/>
                <a:gd name="T13" fmla="*/ 71 h 201"/>
                <a:gd name="T14" fmla="*/ 69 w 194"/>
                <a:gd name="T15" fmla="*/ 76 h 201"/>
                <a:gd name="T16" fmla="*/ 33 w 194"/>
                <a:gd name="T17" fmla="*/ 71 h 201"/>
                <a:gd name="T18" fmla="*/ 7 w 194"/>
                <a:gd name="T19" fmla="*/ 96 h 201"/>
                <a:gd name="T20" fmla="*/ 13 w 194"/>
                <a:gd name="T21" fmla="*/ 132 h 201"/>
                <a:gd name="T22" fmla="*/ 7 w 194"/>
                <a:gd name="T23" fmla="*/ 168 h 201"/>
                <a:gd name="T24" fmla="*/ 33 w 194"/>
                <a:gd name="T25" fmla="*/ 194 h 201"/>
                <a:gd name="T26" fmla="*/ 69 w 194"/>
                <a:gd name="T27" fmla="*/ 188 h 201"/>
                <a:gd name="T28" fmla="*/ 105 w 194"/>
                <a:gd name="T29" fmla="*/ 194 h 201"/>
                <a:gd name="T30" fmla="*/ 131 w 194"/>
                <a:gd name="T31" fmla="*/ 168 h 201"/>
                <a:gd name="T32" fmla="*/ 125 w 194"/>
                <a:gd name="T33" fmla="*/ 132 h 201"/>
                <a:gd name="T34" fmla="*/ 69 w 194"/>
                <a:gd name="T35" fmla="*/ 167 h 201"/>
                <a:gd name="T36" fmla="*/ 69 w 194"/>
                <a:gd name="T37" fmla="*/ 98 h 201"/>
                <a:gd name="T38" fmla="*/ 69 w 194"/>
                <a:gd name="T39" fmla="*/ 167 h 201"/>
                <a:gd name="T40" fmla="*/ 194 w 194"/>
                <a:gd name="T41" fmla="*/ 29 h 201"/>
                <a:gd name="T42" fmla="*/ 177 w 194"/>
                <a:gd name="T43" fmla="*/ 17 h 201"/>
                <a:gd name="T44" fmla="*/ 165 w 194"/>
                <a:gd name="T45" fmla="*/ 0 h 201"/>
                <a:gd name="T46" fmla="*/ 144 w 194"/>
                <a:gd name="T47" fmla="*/ 0 h 201"/>
                <a:gd name="T48" fmla="*/ 131 w 194"/>
                <a:gd name="T49" fmla="*/ 17 h 201"/>
                <a:gd name="T50" fmla="*/ 114 w 194"/>
                <a:gd name="T51" fmla="*/ 29 h 201"/>
                <a:gd name="T52" fmla="*/ 114 w 194"/>
                <a:gd name="T53" fmla="*/ 50 h 201"/>
                <a:gd name="T54" fmla="*/ 131 w 194"/>
                <a:gd name="T55" fmla="*/ 63 h 201"/>
                <a:gd name="T56" fmla="*/ 144 w 194"/>
                <a:gd name="T57" fmla="*/ 80 h 201"/>
                <a:gd name="T58" fmla="*/ 165 w 194"/>
                <a:gd name="T59" fmla="*/ 80 h 201"/>
                <a:gd name="T60" fmla="*/ 177 w 194"/>
                <a:gd name="T61" fmla="*/ 63 h 201"/>
                <a:gd name="T62" fmla="*/ 194 w 194"/>
                <a:gd name="T63" fmla="*/ 50 h 201"/>
                <a:gd name="T64" fmla="*/ 154 w 194"/>
                <a:gd name="T65" fmla="*/ 57 h 201"/>
                <a:gd name="T66" fmla="*/ 154 w 194"/>
                <a:gd name="T67" fmla="*/ 23 h 201"/>
                <a:gd name="T68" fmla="*/ 154 w 194"/>
                <a:gd name="T69" fmla="*/ 5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4" h="201">
                  <a:moveTo>
                    <a:pt x="69" y="101"/>
                  </a:moveTo>
                  <a:cubicBezTo>
                    <a:pt x="52" y="101"/>
                    <a:pt x="38" y="115"/>
                    <a:pt x="38" y="132"/>
                  </a:cubicBezTo>
                  <a:cubicBezTo>
                    <a:pt x="38" y="149"/>
                    <a:pt x="52" y="163"/>
                    <a:pt x="69" y="163"/>
                  </a:cubicBezTo>
                  <a:cubicBezTo>
                    <a:pt x="86" y="163"/>
                    <a:pt x="100" y="149"/>
                    <a:pt x="100" y="132"/>
                  </a:cubicBezTo>
                  <a:cubicBezTo>
                    <a:pt x="100" y="115"/>
                    <a:pt x="86" y="101"/>
                    <a:pt x="69" y="101"/>
                  </a:cubicBezTo>
                  <a:moveTo>
                    <a:pt x="69" y="153"/>
                  </a:moveTo>
                  <a:cubicBezTo>
                    <a:pt x="57" y="153"/>
                    <a:pt x="48" y="144"/>
                    <a:pt x="48" y="132"/>
                  </a:cubicBezTo>
                  <a:cubicBezTo>
                    <a:pt x="48" y="121"/>
                    <a:pt x="57" y="111"/>
                    <a:pt x="69" y="111"/>
                  </a:cubicBezTo>
                  <a:cubicBezTo>
                    <a:pt x="80" y="111"/>
                    <a:pt x="90" y="121"/>
                    <a:pt x="90" y="132"/>
                  </a:cubicBezTo>
                  <a:cubicBezTo>
                    <a:pt x="90" y="144"/>
                    <a:pt x="80" y="153"/>
                    <a:pt x="69" y="153"/>
                  </a:cubicBezTo>
                  <a:moveTo>
                    <a:pt x="138" y="114"/>
                  </a:moveTo>
                  <a:cubicBezTo>
                    <a:pt x="136" y="108"/>
                    <a:pt x="134" y="102"/>
                    <a:pt x="131" y="96"/>
                  </a:cubicBezTo>
                  <a:cubicBezTo>
                    <a:pt x="123" y="100"/>
                    <a:pt x="115" y="99"/>
                    <a:pt x="109" y="93"/>
                  </a:cubicBezTo>
                  <a:cubicBezTo>
                    <a:pt x="103" y="87"/>
                    <a:pt x="101" y="78"/>
                    <a:pt x="105" y="71"/>
                  </a:cubicBezTo>
                  <a:cubicBezTo>
                    <a:pt x="99" y="67"/>
                    <a:pt x="93" y="65"/>
                    <a:pt x="87" y="63"/>
                  </a:cubicBezTo>
                  <a:cubicBezTo>
                    <a:pt x="85" y="71"/>
                    <a:pt x="77" y="76"/>
                    <a:pt x="69" y="76"/>
                  </a:cubicBezTo>
                  <a:cubicBezTo>
                    <a:pt x="60" y="76"/>
                    <a:pt x="53" y="71"/>
                    <a:pt x="50" y="63"/>
                  </a:cubicBezTo>
                  <a:cubicBezTo>
                    <a:pt x="44" y="65"/>
                    <a:pt x="38" y="67"/>
                    <a:pt x="33" y="71"/>
                  </a:cubicBezTo>
                  <a:cubicBezTo>
                    <a:pt x="36" y="78"/>
                    <a:pt x="35" y="87"/>
                    <a:pt x="29" y="93"/>
                  </a:cubicBezTo>
                  <a:cubicBezTo>
                    <a:pt x="23" y="99"/>
                    <a:pt x="14" y="100"/>
                    <a:pt x="7" y="96"/>
                  </a:cubicBezTo>
                  <a:cubicBezTo>
                    <a:pt x="4" y="102"/>
                    <a:pt x="1" y="108"/>
                    <a:pt x="0" y="114"/>
                  </a:cubicBezTo>
                  <a:cubicBezTo>
                    <a:pt x="7" y="117"/>
                    <a:pt x="13" y="124"/>
                    <a:pt x="13" y="132"/>
                  </a:cubicBezTo>
                  <a:cubicBezTo>
                    <a:pt x="13" y="141"/>
                    <a:pt x="7" y="148"/>
                    <a:pt x="0" y="151"/>
                  </a:cubicBezTo>
                  <a:cubicBezTo>
                    <a:pt x="1" y="157"/>
                    <a:pt x="4" y="163"/>
                    <a:pt x="7" y="168"/>
                  </a:cubicBezTo>
                  <a:cubicBezTo>
                    <a:pt x="14" y="165"/>
                    <a:pt x="23" y="166"/>
                    <a:pt x="29" y="172"/>
                  </a:cubicBezTo>
                  <a:cubicBezTo>
                    <a:pt x="35" y="178"/>
                    <a:pt x="36" y="187"/>
                    <a:pt x="33" y="194"/>
                  </a:cubicBezTo>
                  <a:cubicBezTo>
                    <a:pt x="38" y="197"/>
                    <a:pt x="44" y="200"/>
                    <a:pt x="50" y="201"/>
                  </a:cubicBezTo>
                  <a:cubicBezTo>
                    <a:pt x="53" y="194"/>
                    <a:pt x="60" y="188"/>
                    <a:pt x="69" y="188"/>
                  </a:cubicBezTo>
                  <a:cubicBezTo>
                    <a:pt x="77" y="188"/>
                    <a:pt x="85" y="194"/>
                    <a:pt x="87" y="201"/>
                  </a:cubicBezTo>
                  <a:cubicBezTo>
                    <a:pt x="93" y="200"/>
                    <a:pt x="99" y="197"/>
                    <a:pt x="105" y="194"/>
                  </a:cubicBezTo>
                  <a:cubicBezTo>
                    <a:pt x="101" y="187"/>
                    <a:pt x="103" y="178"/>
                    <a:pt x="109" y="172"/>
                  </a:cubicBezTo>
                  <a:cubicBezTo>
                    <a:pt x="115" y="166"/>
                    <a:pt x="123" y="165"/>
                    <a:pt x="131" y="168"/>
                  </a:cubicBezTo>
                  <a:cubicBezTo>
                    <a:pt x="134" y="163"/>
                    <a:pt x="136" y="157"/>
                    <a:pt x="138" y="151"/>
                  </a:cubicBezTo>
                  <a:cubicBezTo>
                    <a:pt x="130" y="148"/>
                    <a:pt x="125" y="141"/>
                    <a:pt x="125" y="132"/>
                  </a:cubicBezTo>
                  <a:cubicBezTo>
                    <a:pt x="125" y="124"/>
                    <a:pt x="130" y="117"/>
                    <a:pt x="138" y="114"/>
                  </a:cubicBezTo>
                  <a:moveTo>
                    <a:pt x="69" y="167"/>
                  </a:moveTo>
                  <a:cubicBezTo>
                    <a:pt x="50" y="167"/>
                    <a:pt x="34" y="151"/>
                    <a:pt x="34" y="132"/>
                  </a:cubicBezTo>
                  <a:cubicBezTo>
                    <a:pt x="34" y="113"/>
                    <a:pt x="50" y="98"/>
                    <a:pt x="69" y="98"/>
                  </a:cubicBezTo>
                  <a:cubicBezTo>
                    <a:pt x="88" y="98"/>
                    <a:pt x="103" y="113"/>
                    <a:pt x="103" y="132"/>
                  </a:cubicBezTo>
                  <a:cubicBezTo>
                    <a:pt x="103" y="151"/>
                    <a:pt x="88" y="167"/>
                    <a:pt x="69" y="167"/>
                  </a:cubicBezTo>
                  <a:moveTo>
                    <a:pt x="187" y="40"/>
                  </a:moveTo>
                  <a:cubicBezTo>
                    <a:pt x="187" y="35"/>
                    <a:pt x="190" y="31"/>
                    <a:pt x="194" y="29"/>
                  </a:cubicBezTo>
                  <a:cubicBezTo>
                    <a:pt x="193" y="26"/>
                    <a:pt x="192" y="22"/>
                    <a:pt x="190" y="19"/>
                  </a:cubicBezTo>
                  <a:cubicBezTo>
                    <a:pt x="186" y="21"/>
                    <a:pt x="181" y="20"/>
                    <a:pt x="177" y="17"/>
                  </a:cubicBezTo>
                  <a:cubicBezTo>
                    <a:pt x="174" y="13"/>
                    <a:pt x="173" y="8"/>
                    <a:pt x="175" y="4"/>
                  </a:cubicBezTo>
                  <a:cubicBezTo>
                    <a:pt x="172" y="2"/>
                    <a:pt x="169" y="1"/>
                    <a:pt x="165" y="0"/>
                  </a:cubicBezTo>
                  <a:cubicBezTo>
                    <a:pt x="163" y="4"/>
                    <a:pt x="159" y="7"/>
                    <a:pt x="154" y="7"/>
                  </a:cubicBezTo>
                  <a:cubicBezTo>
                    <a:pt x="150" y="7"/>
                    <a:pt x="145" y="4"/>
                    <a:pt x="144" y="0"/>
                  </a:cubicBezTo>
                  <a:cubicBezTo>
                    <a:pt x="140" y="1"/>
                    <a:pt x="137" y="2"/>
                    <a:pt x="134" y="4"/>
                  </a:cubicBezTo>
                  <a:cubicBezTo>
                    <a:pt x="136" y="8"/>
                    <a:pt x="135" y="13"/>
                    <a:pt x="131" y="17"/>
                  </a:cubicBezTo>
                  <a:cubicBezTo>
                    <a:pt x="128" y="20"/>
                    <a:pt x="123" y="21"/>
                    <a:pt x="119" y="19"/>
                  </a:cubicBezTo>
                  <a:cubicBezTo>
                    <a:pt x="117" y="22"/>
                    <a:pt x="115" y="26"/>
                    <a:pt x="114" y="29"/>
                  </a:cubicBezTo>
                  <a:cubicBezTo>
                    <a:pt x="119" y="31"/>
                    <a:pt x="122" y="35"/>
                    <a:pt x="122" y="40"/>
                  </a:cubicBezTo>
                  <a:cubicBezTo>
                    <a:pt x="122" y="45"/>
                    <a:pt x="119" y="49"/>
                    <a:pt x="114" y="50"/>
                  </a:cubicBezTo>
                  <a:cubicBezTo>
                    <a:pt x="115" y="54"/>
                    <a:pt x="117" y="57"/>
                    <a:pt x="119" y="60"/>
                  </a:cubicBezTo>
                  <a:cubicBezTo>
                    <a:pt x="123" y="58"/>
                    <a:pt x="128" y="59"/>
                    <a:pt x="131" y="63"/>
                  </a:cubicBezTo>
                  <a:cubicBezTo>
                    <a:pt x="135" y="66"/>
                    <a:pt x="136" y="71"/>
                    <a:pt x="134" y="75"/>
                  </a:cubicBezTo>
                  <a:cubicBezTo>
                    <a:pt x="137" y="77"/>
                    <a:pt x="140" y="79"/>
                    <a:pt x="144" y="80"/>
                  </a:cubicBezTo>
                  <a:cubicBezTo>
                    <a:pt x="145" y="75"/>
                    <a:pt x="150" y="72"/>
                    <a:pt x="154" y="72"/>
                  </a:cubicBezTo>
                  <a:cubicBezTo>
                    <a:pt x="159" y="72"/>
                    <a:pt x="163" y="75"/>
                    <a:pt x="165" y="80"/>
                  </a:cubicBezTo>
                  <a:cubicBezTo>
                    <a:pt x="169" y="79"/>
                    <a:pt x="172" y="77"/>
                    <a:pt x="175" y="75"/>
                  </a:cubicBezTo>
                  <a:cubicBezTo>
                    <a:pt x="173" y="71"/>
                    <a:pt x="174" y="66"/>
                    <a:pt x="177" y="63"/>
                  </a:cubicBezTo>
                  <a:cubicBezTo>
                    <a:pt x="181" y="59"/>
                    <a:pt x="186" y="58"/>
                    <a:pt x="190" y="60"/>
                  </a:cubicBezTo>
                  <a:cubicBezTo>
                    <a:pt x="192" y="57"/>
                    <a:pt x="193" y="54"/>
                    <a:pt x="194" y="50"/>
                  </a:cubicBezTo>
                  <a:cubicBezTo>
                    <a:pt x="190" y="49"/>
                    <a:pt x="187" y="45"/>
                    <a:pt x="187" y="40"/>
                  </a:cubicBezTo>
                  <a:moveTo>
                    <a:pt x="154" y="57"/>
                  </a:moveTo>
                  <a:cubicBezTo>
                    <a:pt x="145" y="57"/>
                    <a:pt x="137" y="49"/>
                    <a:pt x="137" y="40"/>
                  </a:cubicBezTo>
                  <a:cubicBezTo>
                    <a:pt x="137" y="30"/>
                    <a:pt x="145" y="23"/>
                    <a:pt x="154" y="23"/>
                  </a:cubicBezTo>
                  <a:cubicBezTo>
                    <a:pt x="164" y="23"/>
                    <a:pt x="172" y="30"/>
                    <a:pt x="172" y="40"/>
                  </a:cubicBezTo>
                  <a:cubicBezTo>
                    <a:pt x="172" y="49"/>
                    <a:pt x="164" y="57"/>
                    <a:pt x="154" y="57"/>
                  </a:cubicBezTo>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93" name="Freeform 53"/>
            <p:cNvSpPr>
              <a:spLocks noEditPoints="1"/>
            </p:cNvSpPr>
            <p:nvPr/>
          </p:nvSpPr>
          <p:spPr bwMode="auto">
            <a:xfrm>
              <a:off x="8169532" y="2480021"/>
              <a:ext cx="381281" cy="324513"/>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96" name="Freeform 10"/>
            <p:cNvSpPr>
              <a:spLocks noEditPoints="1"/>
            </p:cNvSpPr>
            <p:nvPr/>
          </p:nvSpPr>
          <p:spPr bwMode="auto">
            <a:xfrm>
              <a:off x="8064895" y="1371724"/>
              <a:ext cx="657668" cy="501868"/>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97" name="Freeform 22"/>
            <p:cNvSpPr>
              <a:spLocks noEditPoints="1"/>
            </p:cNvSpPr>
            <p:nvPr/>
          </p:nvSpPr>
          <p:spPr bwMode="auto">
            <a:xfrm>
              <a:off x="7607545" y="1321047"/>
              <a:ext cx="398384" cy="379085"/>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98" name="Freeform 90"/>
            <p:cNvSpPr>
              <a:spLocks noEditPoints="1"/>
            </p:cNvSpPr>
            <p:nvPr/>
          </p:nvSpPr>
          <p:spPr bwMode="auto">
            <a:xfrm>
              <a:off x="8005884" y="692347"/>
              <a:ext cx="685500" cy="567550"/>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199" name="Freeform 33"/>
            <p:cNvSpPr>
              <a:spLocks noEditPoints="1"/>
            </p:cNvSpPr>
            <p:nvPr/>
          </p:nvSpPr>
          <p:spPr bwMode="auto">
            <a:xfrm>
              <a:off x="6657848" y="2781490"/>
              <a:ext cx="493266" cy="632430"/>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200" name="Freeform 33"/>
            <p:cNvSpPr>
              <a:spLocks noEditPoints="1"/>
            </p:cNvSpPr>
            <p:nvPr/>
          </p:nvSpPr>
          <p:spPr bwMode="auto">
            <a:xfrm>
              <a:off x="6654900" y="4557104"/>
              <a:ext cx="684441" cy="877536"/>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a:p>
          </p:txBody>
        </p:sp>
        <p:sp>
          <p:nvSpPr>
            <p:cNvPr id="202" name="Freeform 20"/>
            <p:cNvSpPr>
              <a:spLocks noEditPoints="1"/>
            </p:cNvSpPr>
            <p:nvPr/>
          </p:nvSpPr>
          <p:spPr bwMode="auto">
            <a:xfrm>
              <a:off x="6411432" y="2432330"/>
              <a:ext cx="492767" cy="497109"/>
            </a:xfrm>
            <a:custGeom>
              <a:avLst/>
              <a:gdLst>
                <a:gd name="T0" fmla="*/ 188 w 192"/>
                <a:gd name="T1" fmla="*/ 15 h 193"/>
                <a:gd name="T2" fmla="*/ 177 w 192"/>
                <a:gd name="T3" fmla="*/ 5 h 193"/>
                <a:gd name="T4" fmla="*/ 161 w 192"/>
                <a:gd name="T5" fmla="*/ 5 h 193"/>
                <a:gd name="T6" fmla="*/ 146 w 192"/>
                <a:gd name="T7" fmla="*/ 20 h 193"/>
                <a:gd name="T8" fmla="*/ 123 w 192"/>
                <a:gd name="T9" fmla="*/ 25 h 193"/>
                <a:gd name="T10" fmla="*/ 121 w 192"/>
                <a:gd name="T11" fmla="*/ 28 h 193"/>
                <a:gd name="T12" fmla="*/ 112 w 192"/>
                <a:gd name="T13" fmla="*/ 25 h 193"/>
                <a:gd name="T14" fmla="*/ 96 w 192"/>
                <a:gd name="T15" fmla="*/ 32 h 193"/>
                <a:gd name="T16" fmla="*/ 42 w 192"/>
                <a:gd name="T17" fmla="*/ 87 h 193"/>
                <a:gd name="T18" fmla="*/ 41 w 192"/>
                <a:gd name="T19" fmla="*/ 90 h 193"/>
                <a:gd name="T20" fmla="*/ 42 w 192"/>
                <a:gd name="T21" fmla="*/ 91 h 193"/>
                <a:gd name="T22" fmla="*/ 44 w 192"/>
                <a:gd name="T23" fmla="*/ 92 h 193"/>
                <a:gd name="T24" fmla="*/ 60 w 192"/>
                <a:gd name="T25" fmla="*/ 84 h 193"/>
                <a:gd name="T26" fmla="*/ 59 w 192"/>
                <a:gd name="T27" fmla="*/ 78 h 193"/>
                <a:gd name="T28" fmla="*/ 101 w 192"/>
                <a:gd name="T29" fmla="*/ 37 h 193"/>
                <a:gd name="T30" fmla="*/ 112 w 192"/>
                <a:gd name="T31" fmla="*/ 31 h 193"/>
                <a:gd name="T32" fmla="*/ 117 w 192"/>
                <a:gd name="T33" fmla="*/ 32 h 193"/>
                <a:gd name="T34" fmla="*/ 94 w 192"/>
                <a:gd name="T35" fmla="*/ 55 h 193"/>
                <a:gd name="T36" fmla="*/ 94 w 192"/>
                <a:gd name="T37" fmla="*/ 55 h 193"/>
                <a:gd name="T38" fmla="*/ 37 w 192"/>
                <a:gd name="T39" fmla="*/ 112 h 193"/>
                <a:gd name="T40" fmla="*/ 33 w 192"/>
                <a:gd name="T41" fmla="*/ 116 h 193"/>
                <a:gd name="T42" fmla="*/ 4 w 192"/>
                <a:gd name="T43" fmla="*/ 174 h 193"/>
                <a:gd name="T44" fmla="*/ 5 w 192"/>
                <a:gd name="T45" fmla="*/ 176 h 193"/>
                <a:gd name="T46" fmla="*/ 1 w 192"/>
                <a:gd name="T47" fmla="*/ 186 h 193"/>
                <a:gd name="T48" fmla="*/ 7 w 192"/>
                <a:gd name="T49" fmla="*/ 191 h 193"/>
                <a:gd name="T50" fmla="*/ 17 w 192"/>
                <a:gd name="T51" fmla="*/ 188 h 193"/>
                <a:gd name="T52" fmla="*/ 19 w 192"/>
                <a:gd name="T53" fmla="*/ 189 h 193"/>
                <a:gd name="T54" fmla="*/ 76 w 192"/>
                <a:gd name="T55" fmla="*/ 160 h 193"/>
                <a:gd name="T56" fmla="*/ 80 w 192"/>
                <a:gd name="T57" fmla="*/ 156 h 193"/>
                <a:gd name="T58" fmla="*/ 125 w 192"/>
                <a:gd name="T59" fmla="*/ 112 h 193"/>
                <a:gd name="T60" fmla="*/ 141 w 192"/>
                <a:gd name="T61" fmla="*/ 96 h 193"/>
                <a:gd name="T62" fmla="*/ 167 w 192"/>
                <a:gd name="T63" fmla="*/ 69 h 193"/>
                <a:gd name="T64" fmla="*/ 173 w 192"/>
                <a:gd name="T65" fmla="*/ 47 h 193"/>
                <a:gd name="T66" fmla="*/ 188 w 192"/>
                <a:gd name="T67" fmla="*/ 31 h 193"/>
                <a:gd name="T68" fmla="*/ 188 w 192"/>
                <a:gd name="T69" fmla="*/ 15 h 193"/>
                <a:gd name="T70" fmla="*/ 21 w 192"/>
                <a:gd name="T71" fmla="*/ 180 h 193"/>
                <a:gd name="T72" fmla="*/ 13 w 192"/>
                <a:gd name="T73" fmla="*/ 172 h 193"/>
                <a:gd name="T74" fmla="*/ 38 w 192"/>
                <a:gd name="T75" fmla="*/ 122 h 193"/>
                <a:gd name="T76" fmla="*/ 71 w 192"/>
                <a:gd name="T77" fmla="*/ 155 h 193"/>
                <a:gd name="T78" fmla="*/ 21 w 192"/>
                <a:gd name="T79" fmla="*/ 180 h 193"/>
                <a:gd name="T80" fmla="*/ 162 w 192"/>
                <a:gd name="T81" fmla="*/ 64 h 193"/>
                <a:gd name="T82" fmla="*/ 133 w 192"/>
                <a:gd name="T83" fmla="*/ 92 h 193"/>
                <a:gd name="T84" fmla="*/ 84 w 192"/>
                <a:gd name="T85" fmla="*/ 141 h 193"/>
                <a:gd name="T86" fmla="*/ 52 w 192"/>
                <a:gd name="T87" fmla="*/ 108 h 193"/>
                <a:gd name="T88" fmla="*/ 129 w 192"/>
                <a:gd name="T89" fmla="*/ 31 h 193"/>
                <a:gd name="T90" fmla="*/ 142 w 192"/>
                <a:gd name="T91" fmla="*/ 27 h 193"/>
                <a:gd name="T92" fmla="*/ 166 w 192"/>
                <a:gd name="T93" fmla="*/ 51 h 193"/>
                <a:gd name="T94" fmla="*/ 162 w 192"/>
                <a:gd name="T95" fmla="*/ 64 h 193"/>
                <a:gd name="T96" fmla="*/ 182 w 192"/>
                <a:gd name="T97" fmla="*/ 26 h 193"/>
                <a:gd name="T98" fmla="*/ 167 w 192"/>
                <a:gd name="T99" fmla="*/ 41 h 193"/>
                <a:gd name="T100" fmla="*/ 152 w 192"/>
                <a:gd name="T101" fmla="*/ 26 h 193"/>
                <a:gd name="T102" fmla="*/ 167 w 192"/>
                <a:gd name="T103" fmla="*/ 11 h 193"/>
                <a:gd name="T104" fmla="*/ 172 w 192"/>
                <a:gd name="T105" fmla="*/ 11 h 193"/>
                <a:gd name="T106" fmla="*/ 182 w 192"/>
                <a:gd name="T107" fmla="*/ 21 h 193"/>
                <a:gd name="T108" fmla="*/ 182 w 192"/>
                <a:gd name="T109" fmla="*/ 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2" h="193">
                  <a:moveTo>
                    <a:pt x="188" y="15"/>
                  </a:moveTo>
                  <a:cubicBezTo>
                    <a:pt x="177" y="5"/>
                    <a:pt x="177" y="5"/>
                    <a:pt x="177" y="5"/>
                  </a:cubicBezTo>
                  <a:cubicBezTo>
                    <a:pt x="173" y="0"/>
                    <a:pt x="166" y="0"/>
                    <a:pt x="161" y="5"/>
                  </a:cubicBezTo>
                  <a:cubicBezTo>
                    <a:pt x="146" y="20"/>
                    <a:pt x="146" y="20"/>
                    <a:pt x="146" y="20"/>
                  </a:cubicBezTo>
                  <a:cubicBezTo>
                    <a:pt x="140" y="16"/>
                    <a:pt x="128" y="20"/>
                    <a:pt x="123" y="25"/>
                  </a:cubicBezTo>
                  <a:cubicBezTo>
                    <a:pt x="121" y="28"/>
                    <a:pt x="121" y="28"/>
                    <a:pt x="121" y="28"/>
                  </a:cubicBezTo>
                  <a:cubicBezTo>
                    <a:pt x="119" y="26"/>
                    <a:pt x="116" y="25"/>
                    <a:pt x="112" y="25"/>
                  </a:cubicBezTo>
                  <a:cubicBezTo>
                    <a:pt x="107" y="25"/>
                    <a:pt x="101" y="27"/>
                    <a:pt x="96" y="32"/>
                  </a:cubicBezTo>
                  <a:cubicBezTo>
                    <a:pt x="42" y="87"/>
                    <a:pt x="42" y="87"/>
                    <a:pt x="42" y="87"/>
                  </a:cubicBezTo>
                  <a:cubicBezTo>
                    <a:pt x="41" y="88"/>
                    <a:pt x="41" y="89"/>
                    <a:pt x="41" y="90"/>
                  </a:cubicBezTo>
                  <a:cubicBezTo>
                    <a:pt x="41" y="90"/>
                    <a:pt x="42" y="91"/>
                    <a:pt x="42" y="91"/>
                  </a:cubicBezTo>
                  <a:cubicBezTo>
                    <a:pt x="43" y="92"/>
                    <a:pt x="43" y="92"/>
                    <a:pt x="44" y="92"/>
                  </a:cubicBezTo>
                  <a:cubicBezTo>
                    <a:pt x="49" y="92"/>
                    <a:pt x="60" y="91"/>
                    <a:pt x="60" y="84"/>
                  </a:cubicBezTo>
                  <a:cubicBezTo>
                    <a:pt x="60" y="82"/>
                    <a:pt x="60" y="79"/>
                    <a:pt x="59" y="78"/>
                  </a:cubicBezTo>
                  <a:cubicBezTo>
                    <a:pt x="101" y="37"/>
                    <a:pt x="101" y="37"/>
                    <a:pt x="101" y="37"/>
                  </a:cubicBezTo>
                  <a:cubicBezTo>
                    <a:pt x="104" y="33"/>
                    <a:pt x="108" y="31"/>
                    <a:pt x="112" y="31"/>
                  </a:cubicBezTo>
                  <a:cubicBezTo>
                    <a:pt x="114" y="31"/>
                    <a:pt x="115" y="32"/>
                    <a:pt x="117" y="32"/>
                  </a:cubicBezTo>
                  <a:cubicBezTo>
                    <a:pt x="94" y="55"/>
                    <a:pt x="94" y="55"/>
                    <a:pt x="94" y="55"/>
                  </a:cubicBezTo>
                  <a:cubicBezTo>
                    <a:pt x="94" y="55"/>
                    <a:pt x="94" y="55"/>
                    <a:pt x="94" y="55"/>
                  </a:cubicBezTo>
                  <a:cubicBezTo>
                    <a:pt x="37" y="112"/>
                    <a:pt x="37" y="112"/>
                    <a:pt x="37" y="112"/>
                  </a:cubicBezTo>
                  <a:cubicBezTo>
                    <a:pt x="33" y="116"/>
                    <a:pt x="33" y="116"/>
                    <a:pt x="33" y="116"/>
                  </a:cubicBezTo>
                  <a:cubicBezTo>
                    <a:pt x="14" y="134"/>
                    <a:pt x="4" y="174"/>
                    <a:pt x="4" y="174"/>
                  </a:cubicBezTo>
                  <a:cubicBezTo>
                    <a:pt x="5" y="176"/>
                    <a:pt x="5" y="176"/>
                    <a:pt x="5" y="176"/>
                  </a:cubicBezTo>
                  <a:cubicBezTo>
                    <a:pt x="1" y="186"/>
                    <a:pt x="1" y="186"/>
                    <a:pt x="1" y="186"/>
                  </a:cubicBezTo>
                  <a:cubicBezTo>
                    <a:pt x="0" y="191"/>
                    <a:pt x="2" y="193"/>
                    <a:pt x="7" y="191"/>
                  </a:cubicBezTo>
                  <a:cubicBezTo>
                    <a:pt x="17" y="188"/>
                    <a:pt x="17" y="188"/>
                    <a:pt x="17" y="188"/>
                  </a:cubicBezTo>
                  <a:cubicBezTo>
                    <a:pt x="19" y="189"/>
                    <a:pt x="19" y="189"/>
                    <a:pt x="19" y="189"/>
                  </a:cubicBezTo>
                  <a:cubicBezTo>
                    <a:pt x="19" y="189"/>
                    <a:pt x="58" y="178"/>
                    <a:pt x="76" y="160"/>
                  </a:cubicBezTo>
                  <a:cubicBezTo>
                    <a:pt x="80" y="156"/>
                    <a:pt x="80" y="156"/>
                    <a:pt x="80" y="156"/>
                  </a:cubicBezTo>
                  <a:cubicBezTo>
                    <a:pt x="125" y="112"/>
                    <a:pt x="125" y="112"/>
                    <a:pt x="125" y="112"/>
                  </a:cubicBezTo>
                  <a:cubicBezTo>
                    <a:pt x="141" y="96"/>
                    <a:pt x="141" y="96"/>
                    <a:pt x="141" y="96"/>
                  </a:cubicBezTo>
                  <a:cubicBezTo>
                    <a:pt x="167" y="69"/>
                    <a:pt x="167" y="69"/>
                    <a:pt x="167" y="69"/>
                  </a:cubicBezTo>
                  <a:cubicBezTo>
                    <a:pt x="172" y="64"/>
                    <a:pt x="176" y="53"/>
                    <a:pt x="173" y="47"/>
                  </a:cubicBezTo>
                  <a:cubicBezTo>
                    <a:pt x="188" y="31"/>
                    <a:pt x="188" y="31"/>
                    <a:pt x="188" y="31"/>
                  </a:cubicBezTo>
                  <a:cubicBezTo>
                    <a:pt x="192" y="27"/>
                    <a:pt x="192" y="20"/>
                    <a:pt x="188" y="15"/>
                  </a:cubicBezTo>
                  <a:close/>
                  <a:moveTo>
                    <a:pt x="21" y="180"/>
                  </a:moveTo>
                  <a:cubicBezTo>
                    <a:pt x="13" y="172"/>
                    <a:pt x="13" y="172"/>
                    <a:pt x="13" y="172"/>
                  </a:cubicBezTo>
                  <a:cubicBezTo>
                    <a:pt x="16" y="162"/>
                    <a:pt x="25" y="135"/>
                    <a:pt x="38" y="122"/>
                  </a:cubicBezTo>
                  <a:cubicBezTo>
                    <a:pt x="71" y="155"/>
                    <a:pt x="71" y="155"/>
                    <a:pt x="71" y="155"/>
                  </a:cubicBezTo>
                  <a:cubicBezTo>
                    <a:pt x="58" y="168"/>
                    <a:pt x="31" y="177"/>
                    <a:pt x="21" y="180"/>
                  </a:cubicBezTo>
                  <a:close/>
                  <a:moveTo>
                    <a:pt x="162" y="64"/>
                  </a:moveTo>
                  <a:cubicBezTo>
                    <a:pt x="133" y="92"/>
                    <a:pt x="133" y="92"/>
                    <a:pt x="133" y="92"/>
                  </a:cubicBezTo>
                  <a:cubicBezTo>
                    <a:pt x="84" y="141"/>
                    <a:pt x="84" y="141"/>
                    <a:pt x="84" y="141"/>
                  </a:cubicBezTo>
                  <a:cubicBezTo>
                    <a:pt x="52" y="108"/>
                    <a:pt x="52" y="108"/>
                    <a:pt x="52" y="108"/>
                  </a:cubicBezTo>
                  <a:cubicBezTo>
                    <a:pt x="129" y="31"/>
                    <a:pt x="129" y="31"/>
                    <a:pt x="129" y="31"/>
                  </a:cubicBezTo>
                  <a:cubicBezTo>
                    <a:pt x="132" y="28"/>
                    <a:pt x="140" y="26"/>
                    <a:pt x="142" y="27"/>
                  </a:cubicBezTo>
                  <a:cubicBezTo>
                    <a:pt x="166" y="51"/>
                    <a:pt x="166" y="51"/>
                    <a:pt x="166" y="51"/>
                  </a:cubicBezTo>
                  <a:cubicBezTo>
                    <a:pt x="167" y="53"/>
                    <a:pt x="165" y="60"/>
                    <a:pt x="162" y="64"/>
                  </a:cubicBezTo>
                  <a:close/>
                  <a:moveTo>
                    <a:pt x="182" y="26"/>
                  </a:moveTo>
                  <a:cubicBezTo>
                    <a:pt x="167" y="41"/>
                    <a:pt x="167" y="41"/>
                    <a:pt x="167" y="41"/>
                  </a:cubicBezTo>
                  <a:cubicBezTo>
                    <a:pt x="152" y="26"/>
                    <a:pt x="152" y="26"/>
                    <a:pt x="152" y="26"/>
                  </a:cubicBezTo>
                  <a:cubicBezTo>
                    <a:pt x="167" y="11"/>
                    <a:pt x="167" y="11"/>
                    <a:pt x="167" y="11"/>
                  </a:cubicBezTo>
                  <a:cubicBezTo>
                    <a:pt x="168" y="9"/>
                    <a:pt x="171" y="9"/>
                    <a:pt x="172" y="11"/>
                  </a:cubicBezTo>
                  <a:cubicBezTo>
                    <a:pt x="182" y="21"/>
                    <a:pt x="182" y="21"/>
                    <a:pt x="182" y="21"/>
                  </a:cubicBezTo>
                  <a:cubicBezTo>
                    <a:pt x="184" y="22"/>
                    <a:pt x="184" y="24"/>
                    <a:pt x="182" y="26"/>
                  </a:cubicBez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sz="1351" dirty="0"/>
            </a:p>
          </p:txBody>
        </p:sp>
      </p:grpSp>
      <p:sp>
        <p:nvSpPr>
          <p:cNvPr id="204" name="Freeform 16"/>
          <p:cNvSpPr>
            <a:spLocks noEditPoints="1"/>
          </p:cNvSpPr>
          <p:nvPr/>
        </p:nvSpPr>
        <p:spPr bwMode="auto">
          <a:xfrm flipH="1">
            <a:off x="7695992" y="2023348"/>
            <a:ext cx="546007" cy="508343"/>
          </a:xfrm>
          <a:custGeom>
            <a:avLst/>
            <a:gdLst>
              <a:gd name="T0" fmla="*/ 1059 w 1103"/>
              <a:gd name="T1" fmla="*/ 511 h 1030"/>
              <a:gd name="T2" fmla="*/ 1090 w 1103"/>
              <a:gd name="T3" fmla="*/ 198 h 1030"/>
              <a:gd name="T4" fmla="*/ 1103 w 1103"/>
              <a:gd name="T5" fmla="*/ 145 h 1030"/>
              <a:gd name="T6" fmla="*/ 901 w 1103"/>
              <a:gd name="T7" fmla="*/ 145 h 1030"/>
              <a:gd name="T8" fmla="*/ 543 w 1103"/>
              <a:gd name="T9" fmla="*/ 0 h 1030"/>
              <a:gd name="T10" fmla="*/ 28 w 1103"/>
              <a:gd name="T11" fmla="*/ 515 h 1030"/>
              <a:gd name="T12" fmla="*/ 31 w 1103"/>
              <a:gd name="T13" fmla="*/ 565 h 1030"/>
              <a:gd name="T14" fmla="*/ 31 w 1103"/>
              <a:gd name="T15" fmla="*/ 565 h 1030"/>
              <a:gd name="T16" fmla="*/ 31 w 1103"/>
              <a:gd name="T17" fmla="*/ 568 h 1030"/>
              <a:gd name="T18" fmla="*/ 31 w 1103"/>
              <a:gd name="T19" fmla="*/ 574 h 1030"/>
              <a:gd name="T20" fmla="*/ 7 w 1103"/>
              <a:gd name="T21" fmla="*/ 891 h 1030"/>
              <a:gd name="T22" fmla="*/ 7 w 1103"/>
              <a:gd name="T23" fmla="*/ 891 h 1030"/>
              <a:gd name="T24" fmla="*/ 4 w 1103"/>
              <a:gd name="T25" fmla="*/ 905 h 1030"/>
              <a:gd name="T26" fmla="*/ 12 w 1103"/>
              <a:gd name="T27" fmla="*/ 947 h 1030"/>
              <a:gd name="T28" fmla="*/ 50 w 1103"/>
              <a:gd name="T29" fmla="*/ 965 h 1030"/>
              <a:gd name="T30" fmla="*/ 84 w 1103"/>
              <a:gd name="T31" fmla="*/ 951 h 1030"/>
              <a:gd name="T32" fmla="*/ 181 w 1103"/>
              <a:gd name="T33" fmla="*/ 881 h 1030"/>
              <a:gd name="T34" fmla="*/ 543 w 1103"/>
              <a:gd name="T35" fmla="*/ 1030 h 1030"/>
              <a:gd name="T36" fmla="*/ 1059 w 1103"/>
              <a:gd name="T37" fmla="*/ 515 h 1030"/>
              <a:gd name="T38" fmla="*/ 1058 w 1103"/>
              <a:gd name="T39" fmla="*/ 511 h 1030"/>
              <a:gd name="T40" fmla="*/ 1059 w 1103"/>
              <a:gd name="T41" fmla="*/ 511 h 1030"/>
              <a:gd name="T42" fmla="*/ 891 w 1103"/>
              <a:gd name="T43" fmla="*/ 626 h 1030"/>
              <a:gd name="T44" fmla="*/ 657 w 1103"/>
              <a:gd name="T45" fmla="*/ 809 h 1030"/>
              <a:gd name="T46" fmla="*/ 311 w 1103"/>
              <a:gd name="T47" fmla="*/ 809 h 1030"/>
              <a:gd name="T48" fmla="*/ 56 w 1103"/>
              <a:gd name="T49" fmla="*/ 923 h 1030"/>
              <a:gd name="T50" fmla="*/ 42 w 1103"/>
              <a:gd name="T51" fmla="*/ 915 h 1030"/>
              <a:gd name="T52" fmla="*/ 80 w 1103"/>
              <a:gd name="T53" fmla="*/ 765 h 1030"/>
              <a:gd name="T54" fmla="*/ 328 w 1103"/>
              <a:gd name="T55" fmla="*/ 529 h 1030"/>
              <a:gd name="T56" fmla="*/ 305 w 1103"/>
              <a:gd name="T57" fmla="*/ 582 h 1030"/>
              <a:gd name="T58" fmla="*/ 326 w 1103"/>
              <a:gd name="T59" fmla="*/ 610 h 1030"/>
              <a:gd name="T60" fmla="*/ 916 w 1103"/>
              <a:gd name="T61" fmla="*/ 525 h 1030"/>
              <a:gd name="T62" fmla="*/ 891 w 1103"/>
              <a:gd name="T63" fmla="*/ 626 h 1030"/>
              <a:gd name="T64" fmla="*/ 792 w 1103"/>
              <a:gd name="T65" fmla="*/ 470 h 1030"/>
              <a:gd name="T66" fmla="*/ 394 w 1103"/>
              <a:gd name="T67" fmla="*/ 470 h 1030"/>
              <a:gd name="T68" fmla="*/ 118 w 1103"/>
              <a:gd name="T69" fmla="*/ 607 h 1030"/>
              <a:gd name="T70" fmla="*/ 163 w 1103"/>
              <a:gd name="T71" fmla="*/ 426 h 1030"/>
              <a:gd name="T72" fmla="*/ 465 w 1103"/>
              <a:gd name="T73" fmla="*/ 185 h 1030"/>
              <a:gd name="T74" fmla="*/ 1052 w 1103"/>
              <a:gd name="T75" fmla="*/ 185 h 1030"/>
              <a:gd name="T76" fmla="*/ 1026 w 1103"/>
              <a:gd name="T77" fmla="*/ 287 h 1030"/>
              <a:gd name="T78" fmla="*/ 792 w 1103"/>
              <a:gd name="T79" fmla="*/ 470 h 1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03" h="1030">
                <a:moveTo>
                  <a:pt x="1059" y="511"/>
                </a:moveTo>
                <a:cubicBezTo>
                  <a:pt x="1056" y="337"/>
                  <a:pt x="1087" y="208"/>
                  <a:pt x="1090" y="198"/>
                </a:cubicBezTo>
                <a:cubicBezTo>
                  <a:pt x="1103" y="145"/>
                  <a:pt x="1103" y="145"/>
                  <a:pt x="1103" y="145"/>
                </a:cubicBezTo>
                <a:cubicBezTo>
                  <a:pt x="901" y="145"/>
                  <a:pt x="901" y="145"/>
                  <a:pt x="901" y="145"/>
                </a:cubicBezTo>
                <a:cubicBezTo>
                  <a:pt x="809" y="55"/>
                  <a:pt x="682" y="0"/>
                  <a:pt x="543" y="0"/>
                </a:cubicBezTo>
                <a:cubicBezTo>
                  <a:pt x="259" y="0"/>
                  <a:pt x="28" y="231"/>
                  <a:pt x="28" y="515"/>
                </a:cubicBezTo>
                <a:cubicBezTo>
                  <a:pt x="28" y="532"/>
                  <a:pt x="29" y="549"/>
                  <a:pt x="31" y="565"/>
                </a:cubicBezTo>
                <a:cubicBezTo>
                  <a:pt x="31" y="565"/>
                  <a:pt x="31" y="565"/>
                  <a:pt x="31" y="565"/>
                </a:cubicBezTo>
                <a:cubicBezTo>
                  <a:pt x="31" y="566"/>
                  <a:pt x="31" y="567"/>
                  <a:pt x="31" y="568"/>
                </a:cubicBezTo>
                <a:cubicBezTo>
                  <a:pt x="31" y="570"/>
                  <a:pt x="31" y="572"/>
                  <a:pt x="31" y="574"/>
                </a:cubicBezTo>
                <a:cubicBezTo>
                  <a:pt x="44" y="700"/>
                  <a:pt x="7" y="891"/>
                  <a:pt x="7" y="891"/>
                </a:cubicBezTo>
                <a:cubicBezTo>
                  <a:pt x="7" y="891"/>
                  <a:pt x="7" y="891"/>
                  <a:pt x="7" y="891"/>
                </a:cubicBezTo>
                <a:cubicBezTo>
                  <a:pt x="4" y="905"/>
                  <a:pt x="4" y="905"/>
                  <a:pt x="4" y="905"/>
                </a:cubicBezTo>
                <a:cubicBezTo>
                  <a:pt x="0" y="920"/>
                  <a:pt x="3" y="935"/>
                  <a:pt x="12" y="947"/>
                </a:cubicBezTo>
                <a:cubicBezTo>
                  <a:pt x="21" y="958"/>
                  <a:pt x="36" y="965"/>
                  <a:pt x="50" y="965"/>
                </a:cubicBezTo>
                <a:cubicBezTo>
                  <a:pt x="63" y="965"/>
                  <a:pt x="75" y="960"/>
                  <a:pt x="84" y="951"/>
                </a:cubicBezTo>
                <a:cubicBezTo>
                  <a:pt x="113" y="922"/>
                  <a:pt x="146" y="899"/>
                  <a:pt x="181" y="881"/>
                </a:cubicBezTo>
                <a:cubicBezTo>
                  <a:pt x="274" y="973"/>
                  <a:pt x="402" y="1030"/>
                  <a:pt x="543" y="1030"/>
                </a:cubicBezTo>
                <a:cubicBezTo>
                  <a:pt x="828" y="1030"/>
                  <a:pt x="1059" y="800"/>
                  <a:pt x="1059" y="515"/>
                </a:cubicBezTo>
                <a:cubicBezTo>
                  <a:pt x="1059" y="514"/>
                  <a:pt x="1058" y="512"/>
                  <a:pt x="1058" y="511"/>
                </a:cubicBezTo>
                <a:cubicBezTo>
                  <a:pt x="1058" y="511"/>
                  <a:pt x="1059" y="511"/>
                  <a:pt x="1059" y="511"/>
                </a:cubicBezTo>
                <a:close/>
                <a:moveTo>
                  <a:pt x="891" y="626"/>
                </a:moveTo>
                <a:cubicBezTo>
                  <a:pt x="864" y="735"/>
                  <a:pt x="769" y="809"/>
                  <a:pt x="657" y="809"/>
                </a:cubicBezTo>
                <a:cubicBezTo>
                  <a:pt x="311" y="809"/>
                  <a:pt x="311" y="809"/>
                  <a:pt x="311" y="809"/>
                </a:cubicBezTo>
                <a:cubicBezTo>
                  <a:pt x="218" y="809"/>
                  <a:pt x="125" y="854"/>
                  <a:pt x="56" y="923"/>
                </a:cubicBezTo>
                <a:cubicBezTo>
                  <a:pt x="50" y="929"/>
                  <a:pt x="41" y="923"/>
                  <a:pt x="42" y="915"/>
                </a:cubicBezTo>
                <a:cubicBezTo>
                  <a:pt x="80" y="765"/>
                  <a:pt x="80" y="765"/>
                  <a:pt x="80" y="765"/>
                </a:cubicBezTo>
                <a:cubicBezTo>
                  <a:pt x="109" y="650"/>
                  <a:pt x="214" y="553"/>
                  <a:pt x="328" y="529"/>
                </a:cubicBezTo>
                <a:cubicBezTo>
                  <a:pt x="305" y="582"/>
                  <a:pt x="305" y="582"/>
                  <a:pt x="305" y="582"/>
                </a:cubicBezTo>
                <a:cubicBezTo>
                  <a:pt x="298" y="596"/>
                  <a:pt x="310" y="612"/>
                  <a:pt x="326" y="610"/>
                </a:cubicBezTo>
                <a:cubicBezTo>
                  <a:pt x="916" y="525"/>
                  <a:pt x="916" y="525"/>
                  <a:pt x="916" y="525"/>
                </a:cubicBezTo>
                <a:lnTo>
                  <a:pt x="891" y="626"/>
                </a:lnTo>
                <a:close/>
                <a:moveTo>
                  <a:pt x="792" y="470"/>
                </a:moveTo>
                <a:cubicBezTo>
                  <a:pt x="394" y="470"/>
                  <a:pt x="394" y="470"/>
                  <a:pt x="394" y="470"/>
                </a:cubicBezTo>
                <a:cubicBezTo>
                  <a:pt x="291" y="470"/>
                  <a:pt x="188" y="525"/>
                  <a:pt x="118" y="607"/>
                </a:cubicBezTo>
                <a:cubicBezTo>
                  <a:pt x="163" y="426"/>
                  <a:pt x="163" y="426"/>
                  <a:pt x="163" y="426"/>
                </a:cubicBezTo>
                <a:cubicBezTo>
                  <a:pt x="197" y="293"/>
                  <a:pt x="332" y="185"/>
                  <a:pt x="465" y="185"/>
                </a:cubicBezTo>
                <a:cubicBezTo>
                  <a:pt x="1052" y="185"/>
                  <a:pt x="1052" y="185"/>
                  <a:pt x="1052" y="185"/>
                </a:cubicBezTo>
                <a:cubicBezTo>
                  <a:pt x="1026" y="287"/>
                  <a:pt x="1026" y="287"/>
                  <a:pt x="1026" y="287"/>
                </a:cubicBezTo>
                <a:cubicBezTo>
                  <a:pt x="999" y="396"/>
                  <a:pt x="904" y="470"/>
                  <a:pt x="792" y="470"/>
                </a:cubicBez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7" name="Group 6"/>
          <p:cNvGrpSpPr/>
          <p:nvPr/>
        </p:nvGrpSpPr>
        <p:grpSpPr>
          <a:xfrm>
            <a:off x="1511041" y="3463144"/>
            <a:ext cx="609111" cy="91929"/>
            <a:chOff x="8921264" y="5631744"/>
            <a:chExt cx="870714" cy="131411"/>
          </a:xfrm>
        </p:grpSpPr>
        <p:sp>
          <p:nvSpPr>
            <p:cNvPr id="8" name="Oval 7"/>
            <p:cNvSpPr/>
            <p:nvPr/>
          </p:nvSpPr>
          <p:spPr>
            <a:xfrm>
              <a:off x="8921264" y="5631744"/>
              <a:ext cx="131411" cy="131411"/>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9" name="Oval 8"/>
            <p:cNvSpPr/>
            <p:nvPr/>
          </p:nvSpPr>
          <p:spPr>
            <a:xfrm>
              <a:off x="9106090" y="5631744"/>
              <a:ext cx="131411" cy="131411"/>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0" name="Oval 9"/>
            <p:cNvSpPr/>
            <p:nvPr/>
          </p:nvSpPr>
          <p:spPr>
            <a:xfrm>
              <a:off x="9290916" y="5631744"/>
              <a:ext cx="131411" cy="13141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1" name="Oval 10"/>
            <p:cNvSpPr/>
            <p:nvPr/>
          </p:nvSpPr>
          <p:spPr>
            <a:xfrm>
              <a:off x="9475741" y="5631744"/>
              <a:ext cx="131411" cy="131411"/>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sp>
          <p:nvSpPr>
            <p:cNvPr id="12" name="Oval 11"/>
            <p:cNvSpPr/>
            <p:nvPr/>
          </p:nvSpPr>
          <p:spPr>
            <a:xfrm>
              <a:off x="9660567" y="5631744"/>
              <a:ext cx="131411" cy="1314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grpSp>
      <p:sp>
        <p:nvSpPr>
          <p:cNvPr id="16" name="TextBox 15"/>
          <p:cNvSpPr txBox="1"/>
          <p:nvPr/>
        </p:nvSpPr>
        <p:spPr>
          <a:xfrm>
            <a:off x="1393427" y="2868150"/>
            <a:ext cx="4458272" cy="523220"/>
          </a:xfrm>
          <a:prstGeom prst="rect">
            <a:avLst/>
          </a:prstGeom>
          <a:noFill/>
        </p:spPr>
        <p:txBody>
          <a:bodyPr wrap="none" rtlCol="0">
            <a:spAutoFit/>
          </a:bodyPr>
          <a:lstStyle/>
          <a:p>
            <a:r>
              <a:rPr lang="en-ID" sz="2800" b="1" spc="300" dirty="0">
                <a:solidFill>
                  <a:schemeClr val="tx1">
                    <a:lumMod val="65000"/>
                    <a:lumOff val="35000"/>
                  </a:schemeClr>
                </a:solidFill>
                <a:latin typeface="Poppins SemiBold" pitchFamily="2" charset="77"/>
                <a:cs typeface="Poppins SemiBold" pitchFamily="2" charset="77"/>
              </a:rPr>
              <a:t>EJERCICIO EN CLASE</a:t>
            </a:r>
          </a:p>
        </p:txBody>
      </p:sp>
      <p:sp>
        <p:nvSpPr>
          <p:cNvPr id="19" name="TextBox 18"/>
          <p:cNvSpPr txBox="1"/>
          <p:nvPr/>
        </p:nvSpPr>
        <p:spPr>
          <a:xfrm>
            <a:off x="1386163" y="3781942"/>
            <a:ext cx="4443137" cy="738664"/>
          </a:xfrm>
          <a:prstGeom prst="rect">
            <a:avLst/>
          </a:prstGeom>
          <a:noFill/>
        </p:spPr>
        <p:txBody>
          <a:bodyPr wrap="square" rtlCol="0">
            <a:spAutoFit/>
          </a:bodyPr>
          <a:lstStyle/>
          <a:p>
            <a:pPr algn="just"/>
            <a:r>
              <a:rPr lang="es-GT" sz="1400" dirty="0">
                <a:solidFill>
                  <a:srgbClr val="4D5156"/>
                </a:solidFill>
                <a:latin typeface="Poppins Light" pitchFamily="2" charset="77"/>
                <a:cs typeface="Poppins Light" pitchFamily="2" charset="77"/>
              </a:rPr>
              <a:t>Levantar una base de datos mysql con un volumen y docker compose con un archivo yaml.</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8224" y="349001"/>
            <a:ext cx="4508960" cy="6508998"/>
          </a:xfrm>
          <a:prstGeom prst="rect">
            <a:avLst/>
          </a:prstGeom>
        </p:spPr>
      </p:pic>
    </p:spTree>
    <p:extLst>
      <p:ext uri="{BB962C8B-B14F-4D97-AF65-F5344CB8AC3E}">
        <p14:creationId xmlns:p14="http://schemas.microsoft.com/office/powerpoint/2010/main" val="7589286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Freeform 26"/>
          <p:cNvSpPr>
            <a:spLocks/>
          </p:cNvSpPr>
          <p:nvPr/>
        </p:nvSpPr>
        <p:spPr bwMode="auto">
          <a:xfrm>
            <a:off x="6449075" y="5472544"/>
            <a:ext cx="5348070" cy="1440117"/>
          </a:xfrm>
          <a:custGeom>
            <a:avLst/>
            <a:gdLst>
              <a:gd name="T0" fmla="*/ 1353 w 1353"/>
              <a:gd name="T1" fmla="*/ 205 h 423"/>
              <a:gd name="T2" fmla="*/ 1329 w 1353"/>
              <a:gd name="T3" fmla="*/ 220 h 423"/>
              <a:gd name="T4" fmla="*/ 1297 w 1353"/>
              <a:gd name="T5" fmla="*/ 214 h 423"/>
              <a:gd name="T6" fmla="*/ 1276 w 1353"/>
              <a:gd name="T7" fmla="*/ 215 h 423"/>
              <a:gd name="T8" fmla="*/ 1216 w 1353"/>
              <a:gd name="T9" fmla="*/ 177 h 423"/>
              <a:gd name="T10" fmla="*/ 1125 w 1353"/>
              <a:gd name="T11" fmla="*/ 111 h 423"/>
              <a:gd name="T12" fmla="*/ 1063 w 1353"/>
              <a:gd name="T13" fmla="*/ 45 h 423"/>
              <a:gd name="T14" fmla="*/ 1027 w 1353"/>
              <a:gd name="T15" fmla="*/ 33 h 423"/>
              <a:gd name="T16" fmla="*/ 1008 w 1353"/>
              <a:gd name="T17" fmla="*/ 23 h 423"/>
              <a:gd name="T18" fmla="*/ 953 w 1353"/>
              <a:gd name="T19" fmla="*/ 37 h 423"/>
              <a:gd name="T20" fmla="*/ 922 w 1353"/>
              <a:gd name="T21" fmla="*/ 12 h 423"/>
              <a:gd name="T22" fmla="*/ 898 w 1353"/>
              <a:gd name="T23" fmla="*/ 12 h 423"/>
              <a:gd name="T24" fmla="*/ 811 w 1353"/>
              <a:gd name="T25" fmla="*/ 45 h 423"/>
              <a:gd name="T26" fmla="*/ 760 w 1353"/>
              <a:gd name="T27" fmla="*/ 56 h 423"/>
              <a:gd name="T28" fmla="*/ 694 w 1353"/>
              <a:gd name="T29" fmla="*/ 75 h 423"/>
              <a:gd name="T30" fmla="*/ 670 w 1353"/>
              <a:gd name="T31" fmla="*/ 100 h 423"/>
              <a:gd name="T32" fmla="*/ 623 w 1353"/>
              <a:gd name="T33" fmla="*/ 109 h 423"/>
              <a:gd name="T34" fmla="*/ 566 w 1353"/>
              <a:gd name="T35" fmla="*/ 154 h 423"/>
              <a:gd name="T36" fmla="*/ 513 w 1353"/>
              <a:gd name="T37" fmla="*/ 193 h 423"/>
              <a:gd name="T38" fmla="*/ 471 w 1353"/>
              <a:gd name="T39" fmla="*/ 228 h 423"/>
              <a:gd name="T40" fmla="*/ 422 w 1353"/>
              <a:gd name="T41" fmla="*/ 251 h 423"/>
              <a:gd name="T42" fmla="*/ 390 w 1353"/>
              <a:gd name="T43" fmla="*/ 267 h 423"/>
              <a:gd name="T44" fmla="*/ 336 w 1353"/>
              <a:gd name="T45" fmla="*/ 316 h 423"/>
              <a:gd name="T46" fmla="*/ 322 w 1353"/>
              <a:gd name="T47" fmla="*/ 321 h 423"/>
              <a:gd name="T48" fmla="*/ 322 w 1353"/>
              <a:gd name="T49" fmla="*/ 321 h 423"/>
              <a:gd name="T50" fmla="*/ 172 w 1353"/>
              <a:gd name="T51" fmla="*/ 363 h 423"/>
              <a:gd name="T52" fmla="*/ 0 w 1353"/>
              <a:gd name="T53" fmla="*/ 423 h 423"/>
              <a:gd name="T54" fmla="*/ 1353 w 1353"/>
              <a:gd name="T55" fmla="*/ 423 h 423"/>
              <a:gd name="T56" fmla="*/ 1353 w 1353"/>
              <a:gd name="T57" fmla="*/ 205 h 423"/>
              <a:gd name="connsiteX0" fmla="*/ 11661 w 11661"/>
              <a:gd name="connsiteY0" fmla="*/ 9702 h 10217"/>
              <a:gd name="connsiteX1" fmla="*/ 9823 w 11661"/>
              <a:gd name="connsiteY1" fmla="*/ 5068 h 10217"/>
              <a:gd name="connsiteX2" fmla="*/ 9586 w 11661"/>
              <a:gd name="connsiteY2" fmla="*/ 4926 h 10217"/>
              <a:gd name="connsiteX3" fmla="*/ 9431 w 11661"/>
              <a:gd name="connsiteY3" fmla="*/ 4950 h 10217"/>
              <a:gd name="connsiteX4" fmla="*/ 8987 w 11661"/>
              <a:gd name="connsiteY4" fmla="*/ 4051 h 10217"/>
              <a:gd name="connsiteX5" fmla="*/ 8315 w 11661"/>
              <a:gd name="connsiteY5" fmla="*/ 2491 h 10217"/>
              <a:gd name="connsiteX6" fmla="*/ 7857 w 11661"/>
              <a:gd name="connsiteY6" fmla="*/ 931 h 10217"/>
              <a:gd name="connsiteX7" fmla="*/ 7591 w 11661"/>
              <a:gd name="connsiteY7" fmla="*/ 647 h 10217"/>
              <a:gd name="connsiteX8" fmla="*/ 7450 w 11661"/>
              <a:gd name="connsiteY8" fmla="*/ 411 h 10217"/>
              <a:gd name="connsiteX9" fmla="*/ 7044 w 11661"/>
              <a:gd name="connsiteY9" fmla="*/ 742 h 10217"/>
              <a:gd name="connsiteX10" fmla="*/ 6814 w 11661"/>
              <a:gd name="connsiteY10" fmla="*/ 151 h 10217"/>
              <a:gd name="connsiteX11" fmla="*/ 6637 w 11661"/>
              <a:gd name="connsiteY11" fmla="*/ 151 h 10217"/>
              <a:gd name="connsiteX12" fmla="*/ 5994 w 11661"/>
              <a:gd name="connsiteY12" fmla="*/ 931 h 10217"/>
              <a:gd name="connsiteX13" fmla="*/ 5617 w 11661"/>
              <a:gd name="connsiteY13" fmla="*/ 1191 h 10217"/>
              <a:gd name="connsiteX14" fmla="*/ 5129 w 11661"/>
              <a:gd name="connsiteY14" fmla="*/ 1640 h 10217"/>
              <a:gd name="connsiteX15" fmla="*/ 4952 w 11661"/>
              <a:gd name="connsiteY15" fmla="*/ 2231 h 10217"/>
              <a:gd name="connsiteX16" fmla="*/ 4605 w 11661"/>
              <a:gd name="connsiteY16" fmla="*/ 2444 h 10217"/>
              <a:gd name="connsiteX17" fmla="*/ 4183 w 11661"/>
              <a:gd name="connsiteY17" fmla="*/ 3508 h 10217"/>
              <a:gd name="connsiteX18" fmla="*/ 3792 w 11661"/>
              <a:gd name="connsiteY18" fmla="*/ 4430 h 10217"/>
              <a:gd name="connsiteX19" fmla="*/ 3481 w 11661"/>
              <a:gd name="connsiteY19" fmla="*/ 5257 h 10217"/>
              <a:gd name="connsiteX20" fmla="*/ 3119 w 11661"/>
              <a:gd name="connsiteY20" fmla="*/ 5801 h 10217"/>
              <a:gd name="connsiteX21" fmla="*/ 2882 w 11661"/>
              <a:gd name="connsiteY21" fmla="*/ 6179 h 10217"/>
              <a:gd name="connsiteX22" fmla="*/ 2483 w 11661"/>
              <a:gd name="connsiteY22" fmla="*/ 7337 h 10217"/>
              <a:gd name="connsiteX23" fmla="*/ 2380 w 11661"/>
              <a:gd name="connsiteY23" fmla="*/ 7456 h 10217"/>
              <a:gd name="connsiteX24" fmla="*/ 2380 w 11661"/>
              <a:gd name="connsiteY24" fmla="*/ 7456 h 10217"/>
              <a:gd name="connsiteX25" fmla="*/ 1271 w 11661"/>
              <a:gd name="connsiteY25" fmla="*/ 8449 h 10217"/>
              <a:gd name="connsiteX26" fmla="*/ 0 w 11661"/>
              <a:gd name="connsiteY26" fmla="*/ 9867 h 10217"/>
              <a:gd name="connsiteX27" fmla="*/ 10000 w 11661"/>
              <a:gd name="connsiteY27" fmla="*/ 9867 h 10217"/>
              <a:gd name="connsiteX28" fmla="*/ 11661 w 11661"/>
              <a:gd name="connsiteY28" fmla="*/ 9702 h 10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61" h="10217">
                <a:moveTo>
                  <a:pt x="11661" y="9702"/>
                </a:moveTo>
                <a:cubicBezTo>
                  <a:pt x="11513" y="9797"/>
                  <a:pt x="10169" y="5864"/>
                  <a:pt x="9823" y="5068"/>
                </a:cubicBezTo>
                <a:cubicBezTo>
                  <a:pt x="9477" y="4272"/>
                  <a:pt x="9727" y="4784"/>
                  <a:pt x="9586" y="4926"/>
                </a:cubicBezTo>
                <a:cubicBezTo>
                  <a:pt x="9453" y="5068"/>
                  <a:pt x="9468" y="5115"/>
                  <a:pt x="9431" y="4950"/>
                </a:cubicBezTo>
                <a:cubicBezTo>
                  <a:pt x="9394" y="4784"/>
                  <a:pt x="9091" y="4241"/>
                  <a:pt x="8987" y="4051"/>
                </a:cubicBezTo>
                <a:cubicBezTo>
                  <a:pt x="8891" y="3862"/>
                  <a:pt x="8470" y="2893"/>
                  <a:pt x="8315" y="2491"/>
                </a:cubicBezTo>
                <a:cubicBezTo>
                  <a:pt x="8160" y="2089"/>
                  <a:pt x="7975" y="1333"/>
                  <a:pt x="7857" y="931"/>
                </a:cubicBezTo>
                <a:cubicBezTo>
                  <a:pt x="7738" y="529"/>
                  <a:pt x="7672" y="671"/>
                  <a:pt x="7591" y="647"/>
                </a:cubicBezTo>
                <a:cubicBezTo>
                  <a:pt x="7517" y="624"/>
                  <a:pt x="7642" y="553"/>
                  <a:pt x="7450" y="411"/>
                </a:cubicBezTo>
                <a:cubicBezTo>
                  <a:pt x="7251" y="269"/>
                  <a:pt x="7095" y="789"/>
                  <a:pt x="7044" y="742"/>
                </a:cubicBezTo>
                <a:cubicBezTo>
                  <a:pt x="6999" y="694"/>
                  <a:pt x="6859" y="434"/>
                  <a:pt x="6814" y="151"/>
                </a:cubicBezTo>
                <a:cubicBezTo>
                  <a:pt x="6763" y="-133"/>
                  <a:pt x="6704" y="56"/>
                  <a:pt x="6637" y="151"/>
                </a:cubicBezTo>
                <a:cubicBezTo>
                  <a:pt x="6571" y="245"/>
                  <a:pt x="6164" y="694"/>
                  <a:pt x="5994" y="931"/>
                </a:cubicBezTo>
                <a:cubicBezTo>
                  <a:pt x="5817" y="1167"/>
                  <a:pt x="5817" y="1096"/>
                  <a:pt x="5617" y="1191"/>
                </a:cubicBezTo>
                <a:cubicBezTo>
                  <a:pt x="5425" y="1285"/>
                  <a:pt x="5255" y="1427"/>
                  <a:pt x="5129" y="1640"/>
                </a:cubicBezTo>
                <a:cubicBezTo>
                  <a:pt x="5004" y="1853"/>
                  <a:pt x="5115" y="2018"/>
                  <a:pt x="4952" y="2231"/>
                </a:cubicBezTo>
                <a:cubicBezTo>
                  <a:pt x="4797" y="2444"/>
                  <a:pt x="4752" y="2278"/>
                  <a:pt x="4605" y="2444"/>
                </a:cubicBezTo>
                <a:cubicBezTo>
                  <a:pt x="4457" y="2609"/>
                  <a:pt x="4331" y="3224"/>
                  <a:pt x="4183" y="3508"/>
                </a:cubicBezTo>
                <a:cubicBezTo>
                  <a:pt x="4035" y="3791"/>
                  <a:pt x="3910" y="4122"/>
                  <a:pt x="3792" y="4430"/>
                </a:cubicBezTo>
                <a:cubicBezTo>
                  <a:pt x="3673" y="4737"/>
                  <a:pt x="3599" y="5021"/>
                  <a:pt x="3481" y="5257"/>
                </a:cubicBezTo>
                <a:cubicBezTo>
                  <a:pt x="3363" y="5493"/>
                  <a:pt x="3363" y="5588"/>
                  <a:pt x="3119" y="5801"/>
                </a:cubicBezTo>
                <a:cubicBezTo>
                  <a:pt x="2875" y="6014"/>
                  <a:pt x="2971" y="6014"/>
                  <a:pt x="2882" y="6179"/>
                </a:cubicBezTo>
                <a:cubicBezTo>
                  <a:pt x="2794" y="6345"/>
                  <a:pt x="2698" y="7006"/>
                  <a:pt x="2483" y="7337"/>
                </a:cubicBezTo>
                <a:cubicBezTo>
                  <a:pt x="2439" y="7385"/>
                  <a:pt x="2409" y="7432"/>
                  <a:pt x="2380" y="7456"/>
                </a:cubicBezTo>
                <a:lnTo>
                  <a:pt x="2380" y="7456"/>
                </a:lnTo>
                <a:cubicBezTo>
                  <a:pt x="2129" y="7905"/>
                  <a:pt x="1271" y="8449"/>
                  <a:pt x="1271" y="8449"/>
                </a:cubicBezTo>
                <a:cubicBezTo>
                  <a:pt x="850" y="8330"/>
                  <a:pt x="0" y="9867"/>
                  <a:pt x="0" y="9867"/>
                </a:cubicBezTo>
                <a:lnTo>
                  <a:pt x="10000" y="9867"/>
                </a:lnTo>
                <a:cubicBezTo>
                  <a:pt x="10000" y="8149"/>
                  <a:pt x="11661" y="11420"/>
                  <a:pt x="11661" y="9702"/>
                </a:cubicBezTo>
                <a:close/>
              </a:path>
            </a:pathLst>
          </a:custGeom>
          <a:gradFill>
            <a:gsLst>
              <a:gs pos="14000">
                <a:schemeClr val="tx1">
                  <a:lumMod val="95000"/>
                  <a:lumOff val="5000"/>
                  <a:alpha val="66000"/>
                </a:schemeClr>
              </a:gs>
              <a:gs pos="100000">
                <a:schemeClr val="tx1">
                  <a:lumMod val="85000"/>
                  <a:lumOff val="15000"/>
                  <a:alpha val="28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en-ID"/>
          </a:p>
        </p:txBody>
      </p:sp>
      <p:sp>
        <p:nvSpPr>
          <p:cNvPr id="33" name="Freeform 27"/>
          <p:cNvSpPr>
            <a:spLocks/>
          </p:cNvSpPr>
          <p:nvPr/>
        </p:nvSpPr>
        <p:spPr bwMode="auto">
          <a:xfrm>
            <a:off x="5637212" y="5970576"/>
            <a:ext cx="6554788" cy="884249"/>
          </a:xfrm>
          <a:custGeom>
            <a:avLst/>
            <a:gdLst>
              <a:gd name="T0" fmla="*/ 1915 w 1934"/>
              <a:gd name="T1" fmla="*/ 11 h 304"/>
              <a:gd name="T2" fmla="*/ 1822 w 1934"/>
              <a:gd name="T3" fmla="*/ 40 h 304"/>
              <a:gd name="T4" fmla="*/ 1781 w 1934"/>
              <a:gd name="T5" fmla="*/ 28 h 304"/>
              <a:gd name="T6" fmla="*/ 1724 w 1934"/>
              <a:gd name="T7" fmla="*/ 24 h 304"/>
              <a:gd name="T8" fmla="*/ 1668 w 1934"/>
              <a:gd name="T9" fmla="*/ 24 h 304"/>
              <a:gd name="T10" fmla="*/ 1611 w 1934"/>
              <a:gd name="T11" fmla="*/ 16 h 304"/>
              <a:gd name="T12" fmla="*/ 1542 w 1934"/>
              <a:gd name="T13" fmla="*/ 23 h 304"/>
              <a:gd name="T14" fmla="*/ 1514 w 1934"/>
              <a:gd name="T15" fmla="*/ 37 h 304"/>
              <a:gd name="T16" fmla="*/ 1468 w 1934"/>
              <a:gd name="T17" fmla="*/ 48 h 304"/>
              <a:gd name="T18" fmla="*/ 1452 w 1934"/>
              <a:gd name="T19" fmla="*/ 63 h 304"/>
              <a:gd name="T20" fmla="*/ 1418 w 1934"/>
              <a:gd name="T21" fmla="*/ 74 h 304"/>
              <a:gd name="T22" fmla="*/ 1365 w 1934"/>
              <a:gd name="T23" fmla="*/ 102 h 304"/>
              <a:gd name="T24" fmla="*/ 1316 w 1934"/>
              <a:gd name="T25" fmla="*/ 127 h 304"/>
              <a:gd name="T26" fmla="*/ 1253 w 1934"/>
              <a:gd name="T27" fmla="*/ 157 h 304"/>
              <a:gd name="T28" fmla="*/ 1210 w 1934"/>
              <a:gd name="T29" fmla="*/ 146 h 304"/>
              <a:gd name="T30" fmla="*/ 1168 w 1934"/>
              <a:gd name="T31" fmla="*/ 128 h 304"/>
              <a:gd name="T32" fmla="*/ 1120 w 1934"/>
              <a:gd name="T33" fmla="*/ 110 h 304"/>
              <a:gd name="T34" fmla="*/ 1080 w 1934"/>
              <a:gd name="T35" fmla="*/ 98 h 304"/>
              <a:gd name="T36" fmla="*/ 1029 w 1934"/>
              <a:gd name="T37" fmla="*/ 77 h 304"/>
              <a:gd name="T38" fmla="*/ 970 w 1934"/>
              <a:gd name="T39" fmla="*/ 55 h 304"/>
              <a:gd name="T40" fmla="*/ 878 w 1934"/>
              <a:gd name="T41" fmla="*/ 55 h 304"/>
              <a:gd name="T42" fmla="*/ 808 w 1934"/>
              <a:gd name="T43" fmla="*/ 42 h 304"/>
              <a:gd name="T44" fmla="*/ 744 w 1934"/>
              <a:gd name="T45" fmla="*/ 31 h 304"/>
              <a:gd name="T46" fmla="*/ 640 w 1934"/>
              <a:gd name="T47" fmla="*/ 32 h 304"/>
              <a:gd name="T48" fmla="*/ 575 w 1934"/>
              <a:gd name="T49" fmla="*/ 49 h 304"/>
              <a:gd name="T50" fmla="*/ 524 w 1934"/>
              <a:gd name="T51" fmla="*/ 80 h 304"/>
              <a:gd name="T52" fmla="*/ 464 w 1934"/>
              <a:gd name="T53" fmla="*/ 77 h 304"/>
              <a:gd name="T54" fmla="*/ 403 w 1934"/>
              <a:gd name="T55" fmla="*/ 72 h 304"/>
              <a:gd name="T56" fmla="*/ 344 w 1934"/>
              <a:gd name="T57" fmla="*/ 52 h 304"/>
              <a:gd name="T58" fmla="*/ 263 w 1934"/>
              <a:gd name="T59" fmla="*/ 43 h 304"/>
              <a:gd name="T60" fmla="*/ 225 w 1934"/>
              <a:gd name="T61" fmla="*/ 54 h 304"/>
              <a:gd name="T62" fmla="*/ 188 w 1934"/>
              <a:gd name="T63" fmla="*/ 123 h 304"/>
              <a:gd name="T64" fmla="*/ 77 w 1934"/>
              <a:gd name="T65" fmla="*/ 177 h 304"/>
              <a:gd name="T66" fmla="*/ 55 w 1934"/>
              <a:gd name="T67" fmla="*/ 237 h 304"/>
              <a:gd name="T68" fmla="*/ 0 w 1934"/>
              <a:gd name="T69" fmla="*/ 304 h 304"/>
              <a:gd name="T70" fmla="*/ 1934 w 1934"/>
              <a:gd name="T71" fmla="*/ 1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4" h="304">
                <a:moveTo>
                  <a:pt x="1934" y="1"/>
                </a:moveTo>
                <a:cubicBezTo>
                  <a:pt x="1930" y="5"/>
                  <a:pt x="1919" y="12"/>
                  <a:pt x="1915" y="11"/>
                </a:cubicBezTo>
                <a:cubicBezTo>
                  <a:pt x="1887" y="0"/>
                  <a:pt x="1886" y="26"/>
                  <a:pt x="1862" y="31"/>
                </a:cubicBezTo>
                <a:cubicBezTo>
                  <a:pt x="1838" y="37"/>
                  <a:pt x="1831" y="40"/>
                  <a:pt x="1822" y="40"/>
                </a:cubicBezTo>
                <a:cubicBezTo>
                  <a:pt x="1813" y="40"/>
                  <a:pt x="1803" y="40"/>
                  <a:pt x="1792" y="37"/>
                </a:cubicBezTo>
                <a:cubicBezTo>
                  <a:pt x="1780" y="33"/>
                  <a:pt x="1786" y="33"/>
                  <a:pt x="1781" y="28"/>
                </a:cubicBezTo>
                <a:cubicBezTo>
                  <a:pt x="1776" y="22"/>
                  <a:pt x="1777" y="23"/>
                  <a:pt x="1767" y="22"/>
                </a:cubicBezTo>
                <a:cubicBezTo>
                  <a:pt x="1756" y="22"/>
                  <a:pt x="1735" y="24"/>
                  <a:pt x="1724" y="24"/>
                </a:cubicBezTo>
                <a:cubicBezTo>
                  <a:pt x="1713" y="25"/>
                  <a:pt x="1720" y="25"/>
                  <a:pt x="1700" y="28"/>
                </a:cubicBezTo>
                <a:cubicBezTo>
                  <a:pt x="1680" y="30"/>
                  <a:pt x="1688" y="28"/>
                  <a:pt x="1668" y="24"/>
                </a:cubicBezTo>
                <a:cubicBezTo>
                  <a:pt x="1648" y="21"/>
                  <a:pt x="1643" y="20"/>
                  <a:pt x="1635" y="16"/>
                </a:cubicBezTo>
                <a:cubicBezTo>
                  <a:pt x="1627" y="11"/>
                  <a:pt x="1617" y="15"/>
                  <a:pt x="1611" y="16"/>
                </a:cubicBezTo>
                <a:cubicBezTo>
                  <a:pt x="1605" y="16"/>
                  <a:pt x="1585" y="20"/>
                  <a:pt x="1566" y="20"/>
                </a:cubicBezTo>
                <a:cubicBezTo>
                  <a:pt x="1546" y="20"/>
                  <a:pt x="1549" y="20"/>
                  <a:pt x="1542" y="23"/>
                </a:cubicBezTo>
                <a:cubicBezTo>
                  <a:pt x="1535" y="25"/>
                  <a:pt x="1532" y="27"/>
                  <a:pt x="1527" y="30"/>
                </a:cubicBezTo>
                <a:cubicBezTo>
                  <a:pt x="1521" y="34"/>
                  <a:pt x="1518" y="35"/>
                  <a:pt x="1514" y="37"/>
                </a:cubicBezTo>
                <a:cubicBezTo>
                  <a:pt x="1511" y="38"/>
                  <a:pt x="1499" y="46"/>
                  <a:pt x="1493" y="47"/>
                </a:cubicBezTo>
                <a:cubicBezTo>
                  <a:pt x="1487" y="47"/>
                  <a:pt x="1493" y="47"/>
                  <a:pt x="1468" y="48"/>
                </a:cubicBezTo>
                <a:cubicBezTo>
                  <a:pt x="1443" y="50"/>
                  <a:pt x="1457" y="56"/>
                  <a:pt x="1457" y="56"/>
                </a:cubicBezTo>
                <a:cubicBezTo>
                  <a:pt x="1452" y="63"/>
                  <a:pt x="1452" y="63"/>
                  <a:pt x="1452" y="63"/>
                </a:cubicBezTo>
                <a:cubicBezTo>
                  <a:pt x="1452" y="63"/>
                  <a:pt x="1435" y="62"/>
                  <a:pt x="1430" y="63"/>
                </a:cubicBezTo>
                <a:cubicBezTo>
                  <a:pt x="1424" y="64"/>
                  <a:pt x="1427" y="68"/>
                  <a:pt x="1418" y="74"/>
                </a:cubicBezTo>
                <a:cubicBezTo>
                  <a:pt x="1409" y="79"/>
                  <a:pt x="1410" y="78"/>
                  <a:pt x="1395" y="83"/>
                </a:cubicBezTo>
                <a:cubicBezTo>
                  <a:pt x="1380" y="88"/>
                  <a:pt x="1377" y="97"/>
                  <a:pt x="1365" y="102"/>
                </a:cubicBezTo>
                <a:cubicBezTo>
                  <a:pt x="1352" y="107"/>
                  <a:pt x="1357" y="105"/>
                  <a:pt x="1344" y="110"/>
                </a:cubicBezTo>
                <a:cubicBezTo>
                  <a:pt x="1330" y="115"/>
                  <a:pt x="1329" y="121"/>
                  <a:pt x="1316" y="127"/>
                </a:cubicBezTo>
                <a:cubicBezTo>
                  <a:pt x="1303" y="134"/>
                  <a:pt x="1302" y="138"/>
                  <a:pt x="1288" y="141"/>
                </a:cubicBezTo>
                <a:cubicBezTo>
                  <a:pt x="1275" y="144"/>
                  <a:pt x="1256" y="159"/>
                  <a:pt x="1253" y="157"/>
                </a:cubicBezTo>
                <a:cubicBezTo>
                  <a:pt x="1249" y="154"/>
                  <a:pt x="1248" y="156"/>
                  <a:pt x="1232" y="152"/>
                </a:cubicBezTo>
                <a:cubicBezTo>
                  <a:pt x="1216" y="148"/>
                  <a:pt x="1226" y="150"/>
                  <a:pt x="1210" y="146"/>
                </a:cubicBezTo>
                <a:cubicBezTo>
                  <a:pt x="1194" y="143"/>
                  <a:pt x="1199" y="141"/>
                  <a:pt x="1188" y="136"/>
                </a:cubicBezTo>
                <a:cubicBezTo>
                  <a:pt x="1177" y="130"/>
                  <a:pt x="1179" y="132"/>
                  <a:pt x="1168" y="128"/>
                </a:cubicBezTo>
                <a:cubicBezTo>
                  <a:pt x="1158" y="125"/>
                  <a:pt x="1157" y="122"/>
                  <a:pt x="1144" y="118"/>
                </a:cubicBezTo>
                <a:cubicBezTo>
                  <a:pt x="1130" y="114"/>
                  <a:pt x="1131" y="114"/>
                  <a:pt x="1120" y="110"/>
                </a:cubicBezTo>
                <a:cubicBezTo>
                  <a:pt x="1110" y="106"/>
                  <a:pt x="1105" y="108"/>
                  <a:pt x="1095" y="105"/>
                </a:cubicBezTo>
                <a:cubicBezTo>
                  <a:pt x="1084" y="102"/>
                  <a:pt x="1083" y="99"/>
                  <a:pt x="1080" y="98"/>
                </a:cubicBezTo>
                <a:cubicBezTo>
                  <a:pt x="1076" y="98"/>
                  <a:pt x="1062" y="94"/>
                  <a:pt x="1048" y="88"/>
                </a:cubicBezTo>
                <a:cubicBezTo>
                  <a:pt x="1033" y="82"/>
                  <a:pt x="1037" y="81"/>
                  <a:pt x="1029" y="77"/>
                </a:cubicBezTo>
                <a:cubicBezTo>
                  <a:pt x="1021" y="74"/>
                  <a:pt x="1018" y="68"/>
                  <a:pt x="1007" y="63"/>
                </a:cubicBezTo>
                <a:cubicBezTo>
                  <a:pt x="995" y="57"/>
                  <a:pt x="984" y="58"/>
                  <a:pt x="970" y="55"/>
                </a:cubicBezTo>
                <a:cubicBezTo>
                  <a:pt x="957" y="52"/>
                  <a:pt x="952" y="47"/>
                  <a:pt x="940" y="47"/>
                </a:cubicBezTo>
                <a:cubicBezTo>
                  <a:pt x="928" y="47"/>
                  <a:pt x="897" y="54"/>
                  <a:pt x="878" y="55"/>
                </a:cubicBezTo>
                <a:cubicBezTo>
                  <a:pt x="858" y="56"/>
                  <a:pt x="862" y="53"/>
                  <a:pt x="846" y="49"/>
                </a:cubicBezTo>
                <a:cubicBezTo>
                  <a:pt x="830" y="45"/>
                  <a:pt x="827" y="45"/>
                  <a:pt x="808" y="42"/>
                </a:cubicBezTo>
                <a:cubicBezTo>
                  <a:pt x="790" y="39"/>
                  <a:pt x="792" y="42"/>
                  <a:pt x="781" y="41"/>
                </a:cubicBezTo>
                <a:cubicBezTo>
                  <a:pt x="770" y="40"/>
                  <a:pt x="757" y="36"/>
                  <a:pt x="744" y="31"/>
                </a:cubicBezTo>
                <a:cubicBezTo>
                  <a:pt x="732" y="26"/>
                  <a:pt x="705" y="21"/>
                  <a:pt x="679" y="23"/>
                </a:cubicBezTo>
                <a:cubicBezTo>
                  <a:pt x="652" y="25"/>
                  <a:pt x="658" y="27"/>
                  <a:pt x="640" y="32"/>
                </a:cubicBezTo>
                <a:cubicBezTo>
                  <a:pt x="623" y="37"/>
                  <a:pt x="611" y="37"/>
                  <a:pt x="593" y="38"/>
                </a:cubicBezTo>
                <a:cubicBezTo>
                  <a:pt x="576" y="39"/>
                  <a:pt x="583" y="43"/>
                  <a:pt x="575" y="49"/>
                </a:cubicBezTo>
                <a:cubicBezTo>
                  <a:pt x="567" y="56"/>
                  <a:pt x="559" y="61"/>
                  <a:pt x="550" y="65"/>
                </a:cubicBezTo>
                <a:cubicBezTo>
                  <a:pt x="541" y="68"/>
                  <a:pt x="535" y="72"/>
                  <a:pt x="524" y="80"/>
                </a:cubicBezTo>
                <a:cubicBezTo>
                  <a:pt x="513" y="87"/>
                  <a:pt x="504" y="89"/>
                  <a:pt x="499" y="88"/>
                </a:cubicBezTo>
                <a:cubicBezTo>
                  <a:pt x="494" y="86"/>
                  <a:pt x="480" y="78"/>
                  <a:pt x="464" y="77"/>
                </a:cubicBezTo>
                <a:cubicBezTo>
                  <a:pt x="448" y="77"/>
                  <a:pt x="441" y="74"/>
                  <a:pt x="433" y="68"/>
                </a:cubicBezTo>
                <a:cubicBezTo>
                  <a:pt x="425" y="63"/>
                  <a:pt x="413" y="70"/>
                  <a:pt x="403" y="72"/>
                </a:cubicBezTo>
                <a:cubicBezTo>
                  <a:pt x="393" y="74"/>
                  <a:pt x="385" y="70"/>
                  <a:pt x="376" y="68"/>
                </a:cubicBezTo>
                <a:cubicBezTo>
                  <a:pt x="368" y="67"/>
                  <a:pt x="356" y="56"/>
                  <a:pt x="344" y="52"/>
                </a:cubicBezTo>
                <a:cubicBezTo>
                  <a:pt x="331" y="49"/>
                  <a:pt x="298" y="48"/>
                  <a:pt x="276" y="45"/>
                </a:cubicBezTo>
                <a:cubicBezTo>
                  <a:pt x="272" y="45"/>
                  <a:pt x="268" y="44"/>
                  <a:pt x="263" y="43"/>
                </a:cubicBezTo>
                <a:cubicBezTo>
                  <a:pt x="263" y="43"/>
                  <a:pt x="263" y="43"/>
                  <a:pt x="263" y="43"/>
                </a:cubicBezTo>
                <a:cubicBezTo>
                  <a:pt x="250" y="41"/>
                  <a:pt x="225" y="54"/>
                  <a:pt x="225" y="54"/>
                </a:cubicBezTo>
                <a:cubicBezTo>
                  <a:pt x="225" y="54"/>
                  <a:pt x="204" y="79"/>
                  <a:pt x="196" y="82"/>
                </a:cubicBezTo>
                <a:cubicBezTo>
                  <a:pt x="188" y="85"/>
                  <a:pt x="188" y="123"/>
                  <a:pt x="188" y="123"/>
                </a:cubicBezTo>
                <a:cubicBezTo>
                  <a:pt x="188" y="123"/>
                  <a:pt x="159" y="155"/>
                  <a:pt x="135" y="157"/>
                </a:cubicBezTo>
                <a:cubicBezTo>
                  <a:pt x="112" y="158"/>
                  <a:pt x="95" y="174"/>
                  <a:pt x="77" y="177"/>
                </a:cubicBezTo>
                <a:cubicBezTo>
                  <a:pt x="60" y="179"/>
                  <a:pt x="77" y="198"/>
                  <a:pt x="77" y="198"/>
                </a:cubicBezTo>
                <a:cubicBezTo>
                  <a:pt x="55" y="237"/>
                  <a:pt x="55" y="237"/>
                  <a:pt x="55" y="237"/>
                </a:cubicBezTo>
                <a:cubicBezTo>
                  <a:pt x="32" y="243"/>
                  <a:pt x="32" y="243"/>
                  <a:pt x="32" y="243"/>
                </a:cubicBezTo>
                <a:cubicBezTo>
                  <a:pt x="0" y="304"/>
                  <a:pt x="0" y="304"/>
                  <a:pt x="0" y="304"/>
                </a:cubicBezTo>
                <a:cubicBezTo>
                  <a:pt x="1934" y="304"/>
                  <a:pt x="1934" y="304"/>
                  <a:pt x="1934" y="304"/>
                </a:cubicBezTo>
                <a:lnTo>
                  <a:pt x="1934" y="1"/>
                </a:lnTo>
                <a:close/>
              </a:path>
            </a:pathLst>
          </a:custGeom>
          <a:gradFill>
            <a:gsLst>
              <a:gs pos="0">
                <a:schemeClr val="tx1">
                  <a:lumMod val="95000"/>
                  <a:lumOff val="5000"/>
                </a:schemeClr>
              </a:gs>
              <a:gs pos="100000">
                <a:schemeClr val="tx1">
                  <a:lumMod val="85000"/>
                  <a:lumOff val="15000"/>
                  <a:alpha val="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en-ID"/>
          </a:p>
        </p:txBody>
      </p:sp>
      <p:sp>
        <p:nvSpPr>
          <p:cNvPr id="34" name="TextBox 33"/>
          <p:cNvSpPr txBox="1"/>
          <p:nvPr/>
        </p:nvSpPr>
        <p:spPr>
          <a:xfrm>
            <a:off x="3430069" y="2639291"/>
            <a:ext cx="5331908" cy="1323439"/>
          </a:xfrm>
          <a:prstGeom prst="rect">
            <a:avLst/>
          </a:prstGeom>
          <a:noFill/>
        </p:spPr>
        <p:txBody>
          <a:bodyPr wrap="none" rtlCol="0">
            <a:spAutoFit/>
          </a:bodyPr>
          <a:lstStyle/>
          <a:p>
            <a:pPr algn="ctr"/>
            <a:r>
              <a:rPr lang="en-ID" sz="4000" b="1" dirty="0">
                <a:solidFill>
                  <a:schemeClr val="bg1"/>
                </a:solidFill>
                <a:latin typeface="+mj-lt"/>
              </a:rPr>
              <a:t>THANKS FOR YOUR </a:t>
            </a:r>
          </a:p>
          <a:p>
            <a:pPr algn="ctr"/>
            <a:r>
              <a:rPr lang="en-ID" sz="4000" b="1" dirty="0">
                <a:solidFill>
                  <a:schemeClr val="bg1"/>
                </a:solidFill>
                <a:latin typeface="+mj-lt"/>
              </a:rPr>
              <a:t>ATTENTION</a:t>
            </a:r>
          </a:p>
        </p:txBody>
      </p:sp>
      <p:sp>
        <p:nvSpPr>
          <p:cNvPr id="42" name="TextBox 41"/>
          <p:cNvSpPr txBox="1"/>
          <p:nvPr/>
        </p:nvSpPr>
        <p:spPr>
          <a:xfrm>
            <a:off x="5247984" y="4056689"/>
            <a:ext cx="1696042" cy="338554"/>
          </a:xfrm>
          <a:prstGeom prst="rect">
            <a:avLst/>
          </a:prstGeom>
          <a:noFill/>
        </p:spPr>
        <p:txBody>
          <a:bodyPr wrap="none" rtlCol="0">
            <a:spAutoFit/>
          </a:bodyPr>
          <a:lstStyle/>
          <a:p>
            <a:pPr algn="ctr"/>
            <a:r>
              <a:rPr lang="en-ID" sz="1600" i="1" dirty="0">
                <a:solidFill>
                  <a:schemeClr val="bg1"/>
                </a:solidFill>
              </a:rPr>
              <a:t>-Planner Template</a:t>
            </a:r>
          </a:p>
        </p:txBody>
      </p:sp>
      <p:sp>
        <p:nvSpPr>
          <p:cNvPr id="53" name="Oval 52"/>
          <p:cNvSpPr/>
          <p:nvPr/>
        </p:nvSpPr>
        <p:spPr>
          <a:xfrm rot="14073846">
            <a:off x="11288009" y="-778274"/>
            <a:ext cx="1556550" cy="1556550"/>
          </a:xfrm>
          <a:prstGeom prst="ellipse">
            <a:avLst/>
          </a:prstGeom>
          <a:gradFill>
            <a:gsLst>
              <a:gs pos="14000">
                <a:schemeClr val="tx1">
                  <a:lumMod val="95000"/>
                  <a:lumOff val="5000"/>
                  <a:alpha val="66000"/>
                </a:schemeClr>
              </a:gs>
              <a:gs pos="100000">
                <a:schemeClr val="tx1">
                  <a:lumMod val="85000"/>
                  <a:lumOff val="15000"/>
                  <a:alpha val="2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6" name="Rectangle 767"/>
          <p:cNvSpPr>
            <a:spLocks noChangeAspect="1"/>
          </p:cNvSpPr>
          <p:nvPr/>
        </p:nvSpPr>
        <p:spPr>
          <a:xfrm>
            <a:off x="11811104" y="1068213"/>
            <a:ext cx="120514" cy="120514"/>
          </a:xfrm>
          <a:prstGeom prst="star4">
            <a:avLst/>
          </a:prstGeom>
          <a:solidFill>
            <a:schemeClr val="tx1">
              <a:lumMod val="95000"/>
              <a:lumOff val="5000"/>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solidFill>
                <a:prstClr val="white"/>
              </a:solidFill>
            </a:endParaRPr>
          </a:p>
        </p:txBody>
      </p:sp>
      <p:sp>
        <p:nvSpPr>
          <p:cNvPr id="58" name="Rectangle 793"/>
          <p:cNvSpPr>
            <a:spLocks noChangeAspect="1"/>
          </p:cNvSpPr>
          <p:nvPr/>
        </p:nvSpPr>
        <p:spPr>
          <a:xfrm>
            <a:off x="10764073" y="259160"/>
            <a:ext cx="120514" cy="120514"/>
          </a:xfrm>
          <a:prstGeom prst="star4">
            <a:avLst/>
          </a:prstGeom>
          <a:solidFill>
            <a:schemeClr val="tx1">
              <a:lumMod val="95000"/>
              <a:lumOff val="5000"/>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solidFill>
                <a:prstClr val="white"/>
              </a:solidFill>
            </a:endParaRPr>
          </a:p>
        </p:txBody>
      </p:sp>
      <p:sp>
        <p:nvSpPr>
          <p:cNvPr id="59" name="Rectangle 860"/>
          <p:cNvSpPr>
            <a:spLocks noChangeAspect="1"/>
          </p:cNvSpPr>
          <p:nvPr/>
        </p:nvSpPr>
        <p:spPr>
          <a:xfrm>
            <a:off x="8906554" y="551541"/>
            <a:ext cx="120514" cy="120514"/>
          </a:xfrm>
          <a:prstGeom prst="star4">
            <a:avLst/>
          </a:prstGeom>
          <a:solidFill>
            <a:schemeClr val="tx1">
              <a:lumMod val="95000"/>
              <a:lumOff val="5000"/>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solidFill>
                <a:prstClr val="white"/>
              </a:solidFill>
            </a:endParaRPr>
          </a:p>
        </p:txBody>
      </p:sp>
      <p:sp>
        <p:nvSpPr>
          <p:cNvPr id="60" name="Rectangle 975"/>
          <p:cNvSpPr>
            <a:spLocks noChangeAspect="1"/>
          </p:cNvSpPr>
          <p:nvPr/>
        </p:nvSpPr>
        <p:spPr>
          <a:xfrm>
            <a:off x="10241467" y="1208269"/>
            <a:ext cx="120514" cy="120514"/>
          </a:xfrm>
          <a:prstGeom prst="star4">
            <a:avLst/>
          </a:prstGeom>
          <a:solidFill>
            <a:schemeClr val="tx1">
              <a:lumMod val="95000"/>
              <a:lumOff val="5000"/>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solidFill>
                <a:prstClr val="white"/>
              </a:solidFill>
            </a:endParaRPr>
          </a:p>
        </p:txBody>
      </p:sp>
      <p:sp>
        <p:nvSpPr>
          <p:cNvPr id="2" name="Rectangle 1">
            <a:extLst>
              <a:ext uri="{FF2B5EF4-FFF2-40B4-BE49-F238E27FC236}">
                <a16:creationId xmlns:a16="http://schemas.microsoft.com/office/drawing/2014/main" id="{DE90D7B3-BD81-F44C-5FAB-C1409F2C88F6}"/>
              </a:ext>
            </a:extLst>
          </p:cNvPr>
          <p:cNvSpPr/>
          <p:nvPr/>
        </p:nvSpPr>
        <p:spPr>
          <a:xfrm>
            <a:off x="0" y="0"/>
            <a:ext cx="12192000" cy="6858000"/>
          </a:xfrm>
          <a:prstGeom prst="rect">
            <a:avLst/>
          </a:prstGeom>
          <a:solidFill>
            <a:schemeClr val="accent1">
              <a:lumMod val="50000"/>
              <a:alpha val="9550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3" name="Straight Connector 16">
            <a:extLst>
              <a:ext uri="{FF2B5EF4-FFF2-40B4-BE49-F238E27FC236}">
                <a16:creationId xmlns:a16="http://schemas.microsoft.com/office/drawing/2014/main" id="{EF615392-AD80-641A-6447-57323AC22FD1}"/>
              </a:ext>
            </a:extLst>
          </p:cNvPr>
          <p:cNvCxnSpPr>
            <a:cxnSpLocks/>
          </p:cNvCxnSpPr>
          <p:nvPr/>
        </p:nvCxnSpPr>
        <p:spPr>
          <a:xfrm flipV="1">
            <a:off x="1631242" y="5093616"/>
            <a:ext cx="3045689" cy="29531"/>
          </a:xfrm>
          <a:prstGeom prst="line">
            <a:avLst/>
          </a:prstGeom>
          <a:ln w="19050">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4" name="Oval 17">
            <a:extLst>
              <a:ext uri="{FF2B5EF4-FFF2-40B4-BE49-F238E27FC236}">
                <a16:creationId xmlns:a16="http://schemas.microsoft.com/office/drawing/2014/main" id="{9D7D7DE5-E451-8C9D-9D6B-AD4C104652C4}"/>
              </a:ext>
            </a:extLst>
          </p:cNvPr>
          <p:cNvSpPr/>
          <p:nvPr/>
        </p:nvSpPr>
        <p:spPr>
          <a:xfrm flipV="1">
            <a:off x="4740300" y="4954093"/>
            <a:ext cx="193548" cy="193548"/>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11">
            <a:extLst>
              <a:ext uri="{FF2B5EF4-FFF2-40B4-BE49-F238E27FC236}">
                <a16:creationId xmlns:a16="http://schemas.microsoft.com/office/drawing/2014/main" id="{255AE334-F1EE-FAB3-4B2E-1B8E53534A5D}"/>
              </a:ext>
            </a:extLst>
          </p:cNvPr>
          <p:cNvSpPr txBox="1"/>
          <p:nvPr/>
        </p:nvSpPr>
        <p:spPr>
          <a:xfrm>
            <a:off x="1585050" y="4466395"/>
            <a:ext cx="3400290" cy="461665"/>
          </a:xfrm>
          <a:prstGeom prst="rect">
            <a:avLst/>
          </a:prstGeom>
          <a:noFill/>
        </p:spPr>
        <p:txBody>
          <a:bodyPr wrap="none" rtlCol="0">
            <a:spAutoFit/>
          </a:bodyPr>
          <a:lstStyle/>
          <a:p>
            <a:r>
              <a:rPr lang="en-ID" sz="2400" spc="300" dirty="0">
                <a:solidFill>
                  <a:schemeClr val="bg1"/>
                </a:solidFill>
                <a:latin typeface="Poppins Light" pitchFamily="2" charset="77"/>
                <a:cs typeface="Poppins Light" pitchFamily="2" charset="77"/>
              </a:rPr>
              <a:t>MUCHAS GRACIAS</a:t>
            </a:r>
          </a:p>
        </p:txBody>
      </p:sp>
      <p:sp>
        <p:nvSpPr>
          <p:cNvPr id="6" name="TextBox 16">
            <a:extLst>
              <a:ext uri="{FF2B5EF4-FFF2-40B4-BE49-F238E27FC236}">
                <a16:creationId xmlns:a16="http://schemas.microsoft.com/office/drawing/2014/main" id="{EEAC66DF-32D4-9271-510C-AA93D95A0C81}"/>
              </a:ext>
            </a:extLst>
          </p:cNvPr>
          <p:cNvSpPr txBox="1"/>
          <p:nvPr/>
        </p:nvSpPr>
        <p:spPr>
          <a:xfrm>
            <a:off x="1585050" y="5093616"/>
            <a:ext cx="4946904" cy="338106"/>
          </a:xfrm>
          <a:prstGeom prst="rect">
            <a:avLst/>
          </a:prstGeom>
          <a:noFill/>
        </p:spPr>
        <p:txBody>
          <a:bodyPr wrap="square" rtlCol="0">
            <a:spAutoFit/>
          </a:bodyPr>
          <a:lstStyle/>
          <a:p>
            <a:pPr>
              <a:lnSpc>
                <a:spcPct val="150000"/>
              </a:lnSpc>
            </a:pPr>
            <a:r>
              <a:rPr lang="es-GT" sz="1200" dirty="0">
                <a:solidFill>
                  <a:schemeClr val="bg1">
                    <a:lumMod val="65000"/>
                  </a:schemeClr>
                </a:solidFill>
                <a:latin typeface="Montserrat Light" pitchFamily="2" charset="77"/>
              </a:rPr>
              <a:t>ALEJANDRO LEMBKE BARRIENTOS</a:t>
            </a:r>
            <a:endParaRPr lang="en-ID" sz="1200" dirty="0">
              <a:solidFill>
                <a:schemeClr val="bg1">
                  <a:lumMod val="65000"/>
                </a:schemeClr>
              </a:solidFill>
              <a:latin typeface="Montserrat Light" pitchFamily="2" charset="77"/>
            </a:endParaRPr>
          </a:p>
        </p:txBody>
      </p:sp>
    </p:spTree>
    <p:extLst>
      <p:ext uri="{BB962C8B-B14F-4D97-AF65-F5344CB8AC3E}">
        <p14:creationId xmlns:p14="http://schemas.microsoft.com/office/powerpoint/2010/main" val="579149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12" name="TextBox 11"/>
          <p:cNvSpPr txBox="1"/>
          <p:nvPr/>
        </p:nvSpPr>
        <p:spPr>
          <a:xfrm>
            <a:off x="1476423" y="2845056"/>
            <a:ext cx="3482043" cy="646331"/>
          </a:xfrm>
          <a:prstGeom prst="rect">
            <a:avLst/>
          </a:prstGeom>
          <a:noFill/>
        </p:spPr>
        <p:txBody>
          <a:bodyPr wrap="none" rtlCol="0">
            <a:spAutoFit/>
          </a:bodyPr>
          <a:lstStyle/>
          <a:p>
            <a:r>
              <a:rPr lang="en-ID" sz="3600" b="1" spc="300" dirty="0">
                <a:solidFill>
                  <a:schemeClr val="bg1"/>
                </a:solidFill>
                <a:latin typeface="Poppins SemiBold" pitchFamily="2" charset="77"/>
                <a:cs typeface="Poppins SemiBold" pitchFamily="2" charset="77"/>
              </a:rPr>
              <a:t>INSTRUCTOR</a:t>
            </a:r>
          </a:p>
        </p:txBody>
      </p:sp>
      <p:cxnSp>
        <p:nvCxnSpPr>
          <p:cNvPr id="15" name="Straight Connector 14"/>
          <p:cNvCxnSpPr/>
          <p:nvPr/>
        </p:nvCxnSpPr>
        <p:spPr>
          <a:xfrm>
            <a:off x="1773716" y="3603918"/>
            <a:ext cx="1704482" cy="0"/>
          </a:xfrm>
          <a:prstGeom prst="line">
            <a:avLst/>
          </a:prstGeom>
          <a:ln w="19050">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16" name="Oval 15"/>
          <p:cNvSpPr/>
          <p:nvPr/>
        </p:nvSpPr>
        <p:spPr>
          <a:xfrm flipV="1">
            <a:off x="1476423" y="3507144"/>
            <a:ext cx="193548" cy="19354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7" name="TextBox 16"/>
          <p:cNvSpPr txBox="1"/>
          <p:nvPr/>
        </p:nvSpPr>
        <p:spPr>
          <a:xfrm>
            <a:off x="1429155" y="3732206"/>
            <a:ext cx="4946904" cy="473206"/>
          </a:xfrm>
          <a:prstGeom prst="rect">
            <a:avLst/>
          </a:prstGeom>
          <a:noFill/>
        </p:spPr>
        <p:txBody>
          <a:bodyPr wrap="square" rtlCol="0">
            <a:spAutoFit/>
          </a:bodyPr>
          <a:lstStyle/>
          <a:p>
            <a:pPr algn="just">
              <a:lnSpc>
                <a:spcPct val="150000"/>
              </a:lnSpc>
            </a:pPr>
            <a:r>
              <a:rPr lang="es-GT" dirty="0">
                <a:solidFill>
                  <a:schemeClr val="bg1"/>
                </a:solidFill>
                <a:latin typeface="Poppins Light" pitchFamily="2" charset="77"/>
                <a:cs typeface="Poppins Light" pitchFamily="2" charset="77"/>
              </a:rPr>
              <a:t>Alejandro Lembke Barrientos</a:t>
            </a:r>
            <a:endParaRPr lang="en-ID" sz="1200" dirty="0">
              <a:solidFill>
                <a:schemeClr val="bg1"/>
              </a:solidFill>
              <a:latin typeface="Poppins Light" pitchFamily="2" charset="77"/>
              <a:cs typeface="Poppins Light" pitchFamily="2" charset="77"/>
            </a:endParaRPr>
          </a:p>
        </p:txBody>
      </p:sp>
      <p:pic>
        <p:nvPicPr>
          <p:cNvPr id="3" name="Imagen 2">
            <a:extLst>
              <a:ext uri="{FF2B5EF4-FFF2-40B4-BE49-F238E27FC236}">
                <a16:creationId xmlns:a16="http://schemas.microsoft.com/office/drawing/2014/main" id="{725C46D9-B73F-1E04-4FBB-50749ACAC043}"/>
              </a:ext>
            </a:extLst>
          </p:cNvPr>
          <p:cNvPicPr>
            <a:picLocks noChangeAspect="1"/>
          </p:cNvPicPr>
          <p:nvPr/>
        </p:nvPicPr>
        <p:blipFill>
          <a:blip r:embed="rId2"/>
          <a:stretch>
            <a:fillRect/>
          </a:stretch>
        </p:blipFill>
        <p:spPr>
          <a:xfrm>
            <a:off x="6569383" y="1899360"/>
            <a:ext cx="2792627" cy="2792627"/>
          </a:xfrm>
          <a:prstGeom prst="rect">
            <a:avLst/>
          </a:prstGeom>
        </p:spPr>
      </p:pic>
    </p:spTree>
    <p:extLst>
      <p:ext uri="{BB962C8B-B14F-4D97-AF65-F5344CB8AC3E}">
        <p14:creationId xmlns:p14="http://schemas.microsoft.com/office/powerpoint/2010/main" val="5461252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p:cNvGrpSpPr/>
          <p:nvPr/>
        </p:nvGrpSpPr>
        <p:grpSpPr>
          <a:xfrm>
            <a:off x="0" y="163810"/>
            <a:ext cx="7205237" cy="2780522"/>
            <a:chOff x="3614570" y="1444657"/>
            <a:chExt cx="4307505" cy="1427682"/>
          </a:xfrm>
          <a:solidFill>
            <a:schemeClr val="bg1">
              <a:lumMod val="85000"/>
              <a:alpha val="19000"/>
            </a:schemeClr>
          </a:solidFill>
        </p:grpSpPr>
        <p:sp>
          <p:nvSpPr>
            <p:cNvPr id="114" name="Freeform 113"/>
            <p:cNvSpPr>
              <a:spLocks noEditPoints="1"/>
            </p:cNvSpPr>
            <p:nvPr/>
          </p:nvSpPr>
          <p:spPr bwMode="auto">
            <a:xfrm>
              <a:off x="4039982" y="1982526"/>
              <a:ext cx="220684" cy="248977"/>
            </a:xfrm>
            <a:custGeom>
              <a:avLst/>
              <a:gdLst>
                <a:gd name="T0" fmla="*/ 54 w 179"/>
                <a:gd name="T1" fmla="*/ 73 h 202"/>
                <a:gd name="T2" fmla="*/ 49 w 179"/>
                <a:gd name="T3" fmla="*/ 73 h 202"/>
                <a:gd name="T4" fmla="*/ 45 w 179"/>
                <a:gd name="T5" fmla="*/ 65 h 202"/>
                <a:gd name="T6" fmla="*/ 54 w 179"/>
                <a:gd name="T7" fmla="*/ 69 h 202"/>
                <a:gd name="T8" fmla="*/ 86 w 179"/>
                <a:gd name="T9" fmla="*/ 162 h 202"/>
                <a:gd name="T10" fmla="*/ 89 w 179"/>
                <a:gd name="T11" fmla="*/ 171 h 202"/>
                <a:gd name="T12" fmla="*/ 93 w 179"/>
                <a:gd name="T13" fmla="*/ 162 h 202"/>
                <a:gd name="T14" fmla="*/ 49 w 179"/>
                <a:gd name="T15" fmla="*/ 144 h 202"/>
                <a:gd name="T16" fmla="*/ 45 w 179"/>
                <a:gd name="T17" fmla="*/ 153 h 202"/>
                <a:gd name="T18" fmla="*/ 50 w 179"/>
                <a:gd name="T19" fmla="*/ 153 h 202"/>
                <a:gd name="T20" fmla="*/ 54 w 179"/>
                <a:gd name="T21" fmla="*/ 144 h 202"/>
                <a:gd name="T22" fmla="*/ 36 w 179"/>
                <a:gd name="T23" fmla="*/ 106 h 202"/>
                <a:gd name="T24" fmla="*/ 27 w 179"/>
                <a:gd name="T25" fmla="*/ 109 h 202"/>
                <a:gd name="T26" fmla="*/ 36 w 179"/>
                <a:gd name="T27" fmla="*/ 112 h 202"/>
                <a:gd name="T28" fmla="*/ 36 w 179"/>
                <a:gd name="T29" fmla="*/ 106 h 202"/>
                <a:gd name="T30" fmla="*/ 93 w 179"/>
                <a:gd name="T31" fmla="*/ 55 h 202"/>
                <a:gd name="T32" fmla="*/ 89 w 179"/>
                <a:gd name="T33" fmla="*/ 46 h 202"/>
                <a:gd name="T34" fmla="*/ 86 w 179"/>
                <a:gd name="T35" fmla="*/ 55 h 202"/>
                <a:gd name="T36" fmla="*/ 129 w 179"/>
                <a:gd name="T37" fmla="*/ 144 h 202"/>
                <a:gd name="T38" fmla="*/ 125 w 179"/>
                <a:gd name="T39" fmla="*/ 149 h 202"/>
                <a:gd name="T40" fmla="*/ 131 w 179"/>
                <a:gd name="T41" fmla="*/ 154 h 202"/>
                <a:gd name="T42" fmla="*/ 134 w 179"/>
                <a:gd name="T43" fmla="*/ 148 h 202"/>
                <a:gd name="T44" fmla="*/ 143 w 179"/>
                <a:gd name="T45" fmla="*/ 112 h 202"/>
                <a:gd name="T46" fmla="*/ 152 w 179"/>
                <a:gd name="T47" fmla="*/ 109 h 202"/>
                <a:gd name="T48" fmla="*/ 143 w 179"/>
                <a:gd name="T49" fmla="*/ 106 h 202"/>
                <a:gd name="T50" fmla="*/ 143 w 179"/>
                <a:gd name="T51" fmla="*/ 112 h 202"/>
                <a:gd name="T52" fmla="*/ 122 w 179"/>
                <a:gd name="T53" fmla="*/ 106 h 202"/>
                <a:gd name="T54" fmla="*/ 92 w 179"/>
                <a:gd name="T55" fmla="*/ 103 h 202"/>
                <a:gd name="T56" fmla="*/ 89 w 179"/>
                <a:gd name="T57" fmla="*/ 64 h 202"/>
                <a:gd name="T58" fmla="*/ 87 w 179"/>
                <a:gd name="T59" fmla="*/ 103 h 202"/>
                <a:gd name="T60" fmla="*/ 89 w 179"/>
                <a:gd name="T61" fmla="*/ 115 h 202"/>
                <a:gd name="T62" fmla="*/ 122 w 179"/>
                <a:gd name="T63" fmla="*/ 112 h 202"/>
                <a:gd name="T64" fmla="*/ 174 w 179"/>
                <a:gd name="T65" fmla="*/ 109 h 202"/>
                <a:gd name="T66" fmla="*/ 161 w 179"/>
                <a:gd name="T67" fmla="*/ 186 h 202"/>
                <a:gd name="T68" fmla="*/ 156 w 179"/>
                <a:gd name="T69" fmla="*/ 201 h 202"/>
                <a:gd name="T70" fmla="*/ 140 w 179"/>
                <a:gd name="T71" fmla="*/ 195 h 202"/>
                <a:gd name="T72" fmla="*/ 89 w 179"/>
                <a:gd name="T73" fmla="*/ 193 h 202"/>
                <a:gd name="T74" fmla="*/ 39 w 179"/>
                <a:gd name="T75" fmla="*/ 195 h 202"/>
                <a:gd name="T76" fmla="*/ 23 w 179"/>
                <a:gd name="T77" fmla="*/ 201 h 202"/>
                <a:gd name="T78" fmla="*/ 18 w 179"/>
                <a:gd name="T79" fmla="*/ 186 h 202"/>
                <a:gd name="T80" fmla="*/ 5 w 179"/>
                <a:gd name="T81" fmla="*/ 109 h 202"/>
                <a:gd name="T82" fmla="*/ 174 w 179"/>
                <a:gd name="T83" fmla="*/ 109 h 202"/>
                <a:gd name="T84" fmla="*/ 161 w 179"/>
                <a:gd name="T85" fmla="*/ 109 h 202"/>
                <a:gd name="T86" fmla="*/ 18 w 179"/>
                <a:gd name="T87" fmla="*/ 109 h 202"/>
                <a:gd name="T88" fmla="*/ 129 w 179"/>
                <a:gd name="T89" fmla="*/ 65 h 202"/>
                <a:gd name="T90" fmla="*/ 125 w 179"/>
                <a:gd name="T91" fmla="*/ 73 h 202"/>
                <a:gd name="T92" fmla="*/ 129 w 179"/>
                <a:gd name="T93" fmla="*/ 73 h 202"/>
                <a:gd name="T94" fmla="*/ 134 w 179"/>
                <a:gd name="T95" fmla="*/ 65 h 202"/>
                <a:gd name="T96" fmla="*/ 171 w 179"/>
                <a:gd name="T97" fmla="*/ 51 h 202"/>
                <a:gd name="T98" fmla="*/ 154 w 179"/>
                <a:gd name="T99" fmla="*/ 7 h 202"/>
                <a:gd name="T100" fmla="*/ 120 w 179"/>
                <a:gd name="T101" fmla="*/ 18 h 202"/>
                <a:gd name="T102" fmla="*/ 171 w 179"/>
                <a:gd name="T103" fmla="*/ 51 h 202"/>
                <a:gd name="T104" fmla="*/ 59 w 179"/>
                <a:gd name="T105" fmla="*/ 18 h 202"/>
                <a:gd name="T106" fmla="*/ 25 w 179"/>
                <a:gd name="T107" fmla="*/ 7 h 202"/>
                <a:gd name="T108" fmla="*/ 8 w 179"/>
                <a:gd name="T109" fmla="*/ 5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 h="202">
                  <a:moveTo>
                    <a:pt x="54" y="69"/>
                  </a:moveTo>
                  <a:cubicBezTo>
                    <a:pt x="55" y="70"/>
                    <a:pt x="55" y="72"/>
                    <a:pt x="54" y="73"/>
                  </a:cubicBezTo>
                  <a:cubicBezTo>
                    <a:pt x="53" y="74"/>
                    <a:pt x="53" y="74"/>
                    <a:pt x="52" y="74"/>
                  </a:cubicBezTo>
                  <a:cubicBezTo>
                    <a:pt x="51" y="74"/>
                    <a:pt x="50" y="74"/>
                    <a:pt x="49" y="73"/>
                  </a:cubicBezTo>
                  <a:cubicBezTo>
                    <a:pt x="45" y="69"/>
                    <a:pt x="45" y="69"/>
                    <a:pt x="45" y="69"/>
                  </a:cubicBezTo>
                  <a:cubicBezTo>
                    <a:pt x="44" y="68"/>
                    <a:pt x="44" y="66"/>
                    <a:pt x="45" y="65"/>
                  </a:cubicBezTo>
                  <a:cubicBezTo>
                    <a:pt x="47" y="63"/>
                    <a:pt x="49" y="63"/>
                    <a:pt x="50" y="65"/>
                  </a:cubicBezTo>
                  <a:lnTo>
                    <a:pt x="54" y="69"/>
                  </a:lnTo>
                  <a:close/>
                  <a:moveTo>
                    <a:pt x="89" y="159"/>
                  </a:moveTo>
                  <a:cubicBezTo>
                    <a:pt x="88" y="159"/>
                    <a:pt x="86" y="160"/>
                    <a:pt x="86" y="162"/>
                  </a:cubicBezTo>
                  <a:cubicBezTo>
                    <a:pt x="86" y="168"/>
                    <a:pt x="86" y="168"/>
                    <a:pt x="86" y="168"/>
                  </a:cubicBezTo>
                  <a:cubicBezTo>
                    <a:pt x="86" y="170"/>
                    <a:pt x="88" y="171"/>
                    <a:pt x="89" y="171"/>
                  </a:cubicBezTo>
                  <a:cubicBezTo>
                    <a:pt x="91" y="171"/>
                    <a:pt x="93" y="170"/>
                    <a:pt x="93" y="168"/>
                  </a:cubicBezTo>
                  <a:cubicBezTo>
                    <a:pt x="93" y="162"/>
                    <a:pt x="93" y="162"/>
                    <a:pt x="93" y="162"/>
                  </a:cubicBezTo>
                  <a:cubicBezTo>
                    <a:pt x="93" y="160"/>
                    <a:pt x="91" y="159"/>
                    <a:pt x="89" y="159"/>
                  </a:cubicBezTo>
                  <a:close/>
                  <a:moveTo>
                    <a:pt x="49" y="144"/>
                  </a:moveTo>
                  <a:cubicBezTo>
                    <a:pt x="45" y="148"/>
                    <a:pt x="45" y="148"/>
                    <a:pt x="45" y="148"/>
                  </a:cubicBezTo>
                  <a:cubicBezTo>
                    <a:pt x="44" y="150"/>
                    <a:pt x="44" y="152"/>
                    <a:pt x="45" y="153"/>
                  </a:cubicBezTo>
                  <a:cubicBezTo>
                    <a:pt x="46" y="154"/>
                    <a:pt x="47" y="154"/>
                    <a:pt x="48" y="154"/>
                  </a:cubicBezTo>
                  <a:cubicBezTo>
                    <a:pt x="48" y="154"/>
                    <a:pt x="49" y="154"/>
                    <a:pt x="50" y="153"/>
                  </a:cubicBezTo>
                  <a:cubicBezTo>
                    <a:pt x="54" y="149"/>
                    <a:pt x="54" y="149"/>
                    <a:pt x="54" y="149"/>
                  </a:cubicBezTo>
                  <a:cubicBezTo>
                    <a:pt x="55" y="148"/>
                    <a:pt x="55" y="146"/>
                    <a:pt x="54" y="144"/>
                  </a:cubicBezTo>
                  <a:cubicBezTo>
                    <a:pt x="53" y="143"/>
                    <a:pt x="51" y="143"/>
                    <a:pt x="49" y="144"/>
                  </a:cubicBezTo>
                  <a:close/>
                  <a:moveTo>
                    <a:pt x="36" y="106"/>
                  </a:moveTo>
                  <a:cubicBezTo>
                    <a:pt x="30" y="106"/>
                    <a:pt x="30" y="106"/>
                    <a:pt x="30" y="106"/>
                  </a:cubicBezTo>
                  <a:cubicBezTo>
                    <a:pt x="29" y="106"/>
                    <a:pt x="27" y="107"/>
                    <a:pt x="27" y="109"/>
                  </a:cubicBezTo>
                  <a:cubicBezTo>
                    <a:pt x="27" y="111"/>
                    <a:pt x="29" y="112"/>
                    <a:pt x="30" y="112"/>
                  </a:cubicBezTo>
                  <a:cubicBezTo>
                    <a:pt x="36" y="112"/>
                    <a:pt x="36" y="112"/>
                    <a:pt x="36" y="112"/>
                  </a:cubicBezTo>
                  <a:cubicBezTo>
                    <a:pt x="38" y="112"/>
                    <a:pt x="39" y="111"/>
                    <a:pt x="39" y="109"/>
                  </a:cubicBezTo>
                  <a:cubicBezTo>
                    <a:pt x="39" y="107"/>
                    <a:pt x="38" y="106"/>
                    <a:pt x="36" y="106"/>
                  </a:cubicBezTo>
                  <a:close/>
                  <a:moveTo>
                    <a:pt x="89" y="59"/>
                  </a:moveTo>
                  <a:cubicBezTo>
                    <a:pt x="91" y="59"/>
                    <a:pt x="93" y="57"/>
                    <a:pt x="93" y="55"/>
                  </a:cubicBezTo>
                  <a:cubicBezTo>
                    <a:pt x="93" y="50"/>
                    <a:pt x="93" y="50"/>
                    <a:pt x="93" y="50"/>
                  </a:cubicBezTo>
                  <a:cubicBezTo>
                    <a:pt x="93" y="48"/>
                    <a:pt x="91" y="46"/>
                    <a:pt x="89" y="46"/>
                  </a:cubicBezTo>
                  <a:cubicBezTo>
                    <a:pt x="88" y="46"/>
                    <a:pt x="86" y="48"/>
                    <a:pt x="86" y="50"/>
                  </a:cubicBezTo>
                  <a:cubicBezTo>
                    <a:pt x="86" y="55"/>
                    <a:pt x="86" y="55"/>
                    <a:pt x="86" y="55"/>
                  </a:cubicBezTo>
                  <a:cubicBezTo>
                    <a:pt x="86" y="57"/>
                    <a:pt x="88" y="59"/>
                    <a:pt x="89" y="59"/>
                  </a:cubicBezTo>
                  <a:close/>
                  <a:moveTo>
                    <a:pt x="129" y="144"/>
                  </a:moveTo>
                  <a:cubicBezTo>
                    <a:pt x="128" y="143"/>
                    <a:pt x="126" y="143"/>
                    <a:pt x="125" y="144"/>
                  </a:cubicBezTo>
                  <a:cubicBezTo>
                    <a:pt x="124" y="146"/>
                    <a:pt x="124" y="148"/>
                    <a:pt x="125" y="149"/>
                  </a:cubicBezTo>
                  <a:cubicBezTo>
                    <a:pt x="129" y="153"/>
                    <a:pt x="129" y="153"/>
                    <a:pt x="129" y="153"/>
                  </a:cubicBezTo>
                  <a:cubicBezTo>
                    <a:pt x="130" y="154"/>
                    <a:pt x="130" y="154"/>
                    <a:pt x="131" y="154"/>
                  </a:cubicBezTo>
                  <a:cubicBezTo>
                    <a:pt x="132" y="154"/>
                    <a:pt x="133" y="154"/>
                    <a:pt x="134" y="153"/>
                  </a:cubicBezTo>
                  <a:cubicBezTo>
                    <a:pt x="135" y="152"/>
                    <a:pt x="135" y="150"/>
                    <a:pt x="134" y="148"/>
                  </a:cubicBezTo>
                  <a:lnTo>
                    <a:pt x="129" y="144"/>
                  </a:lnTo>
                  <a:close/>
                  <a:moveTo>
                    <a:pt x="143" y="112"/>
                  </a:moveTo>
                  <a:cubicBezTo>
                    <a:pt x="149" y="112"/>
                    <a:pt x="149" y="112"/>
                    <a:pt x="149" y="112"/>
                  </a:cubicBezTo>
                  <a:cubicBezTo>
                    <a:pt x="150" y="112"/>
                    <a:pt x="152" y="111"/>
                    <a:pt x="152" y="109"/>
                  </a:cubicBezTo>
                  <a:cubicBezTo>
                    <a:pt x="152" y="107"/>
                    <a:pt x="150" y="106"/>
                    <a:pt x="149" y="106"/>
                  </a:cubicBezTo>
                  <a:cubicBezTo>
                    <a:pt x="143" y="106"/>
                    <a:pt x="143" y="106"/>
                    <a:pt x="143" y="106"/>
                  </a:cubicBezTo>
                  <a:cubicBezTo>
                    <a:pt x="141" y="106"/>
                    <a:pt x="140" y="107"/>
                    <a:pt x="140" y="109"/>
                  </a:cubicBezTo>
                  <a:cubicBezTo>
                    <a:pt x="140" y="111"/>
                    <a:pt x="141" y="112"/>
                    <a:pt x="143" y="112"/>
                  </a:cubicBezTo>
                  <a:close/>
                  <a:moveTo>
                    <a:pt x="125" y="109"/>
                  </a:moveTo>
                  <a:cubicBezTo>
                    <a:pt x="125" y="107"/>
                    <a:pt x="124" y="106"/>
                    <a:pt x="122" y="106"/>
                  </a:cubicBezTo>
                  <a:cubicBezTo>
                    <a:pt x="94" y="106"/>
                    <a:pt x="94" y="106"/>
                    <a:pt x="94" y="106"/>
                  </a:cubicBezTo>
                  <a:cubicBezTo>
                    <a:pt x="94" y="105"/>
                    <a:pt x="93" y="104"/>
                    <a:pt x="92" y="103"/>
                  </a:cubicBezTo>
                  <a:cubicBezTo>
                    <a:pt x="92" y="67"/>
                    <a:pt x="92" y="67"/>
                    <a:pt x="92" y="67"/>
                  </a:cubicBezTo>
                  <a:cubicBezTo>
                    <a:pt x="92" y="65"/>
                    <a:pt x="91" y="64"/>
                    <a:pt x="89" y="64"/>
                  </a:cubicBezTo>
                  <a:cubicBezTo>
                    <a:pt x="88" y="64"/>
                    <a:pt x="87" y="65"/>
                    <a:pt x="87" y="67"/>
                  </a:cubicBezTo>
                  <a:cubicBezTo>
                    <a:pt x="87" y="103"/>
                    <a:pt x="87" y="103"/>
                    <a:pt x="87" y="103"/>
                  </a:cubicBezTo>
                  <a:cubicBezTo>
                    <a:pt x="85" y="104"/>
                    <a:pt x="84" y="106"/>
                    <a:pt x="84" y="109"/>
                  </a:cubicBezTo>
                  <a:cubicBezTo>
                    <a:pt x="84" y="112"/>
                    <a:pt x="86" y="115"/>
                    <a:pt x="89" y="115"/>
                  </a:cubicBezTo>
                  <a:cubicBezTo>
                    <a:pt x="92" y="115"/>
                    <a:pt x="93" y="114"/>
                    <a:pt x="94" y="112"/>
                  </a:cubicBezTo>
                  <a:cubicBezTo>
                    <a:pt x="122" y="112"/>
                    <a:pt x="122" y="112"/>
                    <a:pt x="122" y="112"/>
                  </a:cubicBezTo>
                  <a:cubicBezTo>
                    <a:pt x="124" y="112"/>
                    <a:pt x="125" y="111"/>
                    <a:pt x="125" y="109"/>
                  </a:cubicBezTo>
                  <a:close/>
                  <a:moveTo>
                    <a:pt x="174" y="109"/>
                  </a:moveTo>
                  <a:cubicBezTo>
                    <a:pt x="174" y="131"/>
                    <a:pt x="166" y="151"/>
                    <a:pt x="152" y="166"/>
                  </a:cubicBezTo>
                  <a:cubicBezTo>
                    <a:pt x="161" y="186"/>
                    <a:pt x="161" y="186"/>
                    <a:pt x="161" y="186"/>
                  </a:cubicBezTo>
                  <a:cubicBezTo>
                    <a:pt x="163" y="189"/>
                    <a:pt x="163" y="192"/>
                    <a:pt x="162" y="195"/>
                  </a:cubicBezTo>
                  <a:cubicBezTo>
                    <a:pt x="161" y="198"/>
                    <a:pt x="158" y="200"/>
                    <a:pt x="156" y="201"/>
                  </a:cubicBezTo>
                  <a:cubicBezTo>
                    <a:pt x="154" y="202"/>
                    <a:pt x="152" y="202"/>
                    <a:pt x="151" y="202"/>
                  </a:cubicBezTo>
                  <a:cubicBezTo>
                    <a:pt x="146" y="202"/>
                    <a:pt x="142" y="200"/>
                    <a:pt x="140" y="195"/>
                  </a:cubicBezTo>
                  <a:cubicBezTo>
                    <a:pt x="134" y="181"/>
                    <a:pt x="134" y="181"/>
                    <a:pt x="134" y="181"/>
                  </a:cubicBezTo>
                  <a:cubicBezTo>
                    <a:pt x="121" y="189"/>
                    <a:pt x="106" y="193"/>
                    <a:pt x="89" y="193"/>
                  </a:cubicBezTo>
                  <a:cubicBezTo>
                    <a:pt x="73" y="193"/>
                    <a:pt x="58" y="189"/>
                    <a:pt x="45" y="181"/>
                  </a:cubicBezTo>
                  <a:cubicBezTo>
                    <a:pt x="39" y="195"/>
                    <a:pt x="39" y="195"/>
                    <a:pt x="39" y="195"/>
                  </a:cubicBezTo>
                  <a:cubicBezTo>
                    <a:pt x="37" y="200"/>
                    <a:pt x="33" y="202"/>
                    <a:pt x="28" y="202"/>
                  </a:cubicBezTo>
                  <a:cubicBezTo>
                    <a:pt x="27" y="202"/>
                    <a:pt x="25" y="202"/>
                    <a:pt x="23" y="201"/>
                  </a:cubicBezTo>
                  <a:cubicBezTo>
                    <a:pt x="21" y="200"/>
                    <a:pt x="18" y="198"/>
                    <a:pt x="17" y="195"/>
                  </a:cubicBezTo>
                  <a:cubicBezTo>
                    <a:pt x="16" y="192"/>
                    <a:pt x="16" y="189"/>
                    <a:pt x="18" y="186"/>
                  </a:cubicBezTo>
                  <a:cubicBezTo>
                    <a:pt x="27" y="166"/>
                    <a:pt x="27" y="166"/>
                    <a:pt x="27" y="166"/>
                  </a:cubicBezTo>
                  <a:cubicBezTo>
                    <a:pt x="13" y="151"/>
                    <a:pt x="5" y="131"/>
                    <a:pt x="5" y="109"/>
                  </a:cubicBezTo>
                  <a:cubicBezTo>
                    <a:pt x="5" y="62"/>
                    <a:pt x="43" y="24"/>
                    <a:pt x="89" y="24"/>
                  </a:cubicBezTo>
                  <a:cubicBezTo>
                    <a:pt x="136" y="24"/>
                    <a:pt x="174" y="62"/>
                    <a:pt x="174" y="109"/>
                  </a:cubicBezTo>
                  <a:close/>
                  <a:moveTo>
                    <a:pt x="89" y="181"/>
                  </a:moveTo>
                  <a:cubicBezTo>
                    <a:pt x="129" y="181"/>
                    <a:pt x="161" y="148"/>
                    <a:pt x="161" y="109"/>
                  </a:cubicBezTo>
                  <a:cubicBezTo>
                    <a:pt x="161" y="69"/>
                    <a:pt x="129" y="37"/>
                    <a:pt x="89" y="37"/>
                  </a:cubicBezTo>
                  <a:cubicBezTo>
                    <a:pt x="50" y="37"/>
                    <a:pt x="18" y="69"/>
                    <a:pt x="18" y="109"/>
                  </a:cubicBezTo>
                  <a:cubicBezTo>
                    <a:pt x="18" y="148"/>
                    <a:pt x="50" y="181"/>
                    <a:pt x="89" y="181"/>
                  </a:cubicBezTo>
                  <a:close/>
                  <a:moveTo>
                    <a:pt x="129" y="65"/>
                  </a:moveTo>
                  <a:cubicBezTo>
                    <a:pt x="125" y="69"/>
                    <a:pt x="125" y="69"/>
                    <a:pt x="125" y="69"/>
                  </a:cubicBezTo>
                  <a:cubicBezTo>
                    <a:pt x="124" y="70"/>
                    <a:pt x="124" y="72"/>
                    <a:pt x="125" y="73"/>
                  </a:cubicBezTo>
                  <a:cubicBezTo>
                    <a:pt x="126" y="74"/>
                    <a:pt x="126" y="74"/>
                    <a:pt x="127" y="74"/>
                  </a:cubicBezTo>
                  <a:cubicBezTo>
                    <a:pt x="128" y="74"/>
                    <a:pt x="129" y="74"/>
                    <a:pt x="129" y="73"/>
                  </a:cubicBezTo>
                  <a:cubicBezTo>
                    <a:pt x="134" y="69"/>
                    <a:pt x="134" y="69"/>
                    <a:pt x="134" y="69"/>
                  </a:cubicBezTo>
                  <a:cubicBezTo>
                    <a:pt x="135" y="68"/>
                    <a:pt x="135" y="66"/>
                    <a:pt x="134" y="65"/>
                  </a:cubicBezTo>
                  <a:cubicBezTo>
                    <a:pt x="132" y="63"/>
                    <a:pt x="130" y="63"/>
                    <a:pt x="129" y="65"/>
                  </a:cubicBezTo>
                  <a:close/>
                  <a:moveTo>
                    <a:pt x="171" y="51"/>
                  </a:moveTo>
                  <a:cubicBezTo>
                    <a:pt x="179" y="40"/>
                    <a:pt x="179" y="26"/>
                    <a:pt x="170" y="19"/>
                  </a:cubicBezTo>
                  <a:cubicBezTo>
                    <a:pt x="154" y="7"/>
                    <a:pt x="154" y="7"/>
                    <a:pt x="154" y="7"/>
                  </a:cubicBezTo>
                  <a:cubicBezTo>
                    <a:pt x="145" y="0"/>
                    <a:pt x="131" y="4"/>
                    <a:pt x="122" y="15"/>
                  </a:cubicBezTo>
                  <a:cubicBezTo>
                    <a:pt x="120" y="18"/>
                    <a:pt x="120" y="18"/>
                    <a:pt x="120" y="18"/>
                  </a:cubicBezTo>
                  <a:cubicBezTo>
                    <a:pt x="168" y="55"/>
                    <a:pt x="168" y="55"/>
                    <a:pt x="168" y="55"/>
                  </a:cubicBezTo>
                  <a:lnTo>
                    <a:pt x="171" y="51"/>
                  </a:lnTo>
                  <a:close/>
                  <a:moveTo>
                    <a:pt x="10" y="55"/>
                  </a:moveTo>
                  <a:cubicBezTo>
                    <a:pt x="59" y="18"/>
                    <a:pt x="59" y="18"/>
                    <a:pt x="59" y="18"/>
                  </a:cubicBezTo>
                  <a:cubicBezTo>
                    <a:pt x="57" y="15"/>
                    <a:pt x="57" y="15"/>
                    <a:pt x="57" y="15"/>
                  </a:cubicBezTo>
                  <a:cubicBezTo>
                    <a:pt x="48" y="4"/>
                    <a:pt x="34" y="0"/>
                    <a:pt x="25" y="7"/>
                  </a:cubicBezTo>
                  <a:cubicBezTo>
                    <a:pt x="9" y="19"/>
                    <a:pt x="9" y="19"/>
                    <a:pt x="9" y="19"/>
                  </a:cubicBezTo>
                  <a:cubicBezTo>
                    <a:pt x="0" y="26"/>
                    <a:pt x="0" y="40"/>
                    <a:pt x="8" y="51"/>
                  </a:cubicBezTo>
                  <a:lnTo>
                    <a:pt x="10" y="5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5" name="Freeform 9"/>
            <p:cNvSpPr>
              <a:spLocks noEditPoints="1"/>
            </p:cNvSpPr>
            <p:nvPr/>
          </p:nvSpPr>
          <p:spPr bwMode="auto">
            <a:xfrm>
              <a:off x="3828136" y="1610338"/>
              <a:ext cx="233765" cy="162447"/>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6" name="Freeform 10"/>
            <p:cNvSpPr>
              <a:spLocks noEditPoints="1"/>
            </p:cNvSpPr>
            <p:nvPr/>
          </p:nvSpPr>
          <p:spPr bwMode="auto">
            <a:xfrm>
              <a:off x="4828307" y="1971669"/>
              <a:ext cx="270410" cy="206350"/>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7" name="Freeform 14"/>
            <p:cNvSpPr>
              <a:spLocks noEditPoints="1"/>
            </p:cNvSpPr>
            <p:nvPr/>
          </p:nvSpPr>
          <p:spPr bwMode="auto">
            <a:xfrm>
              <a:off x="5683213" y="2579979"/>
              <a:ext cx="240372" cy="221038"/>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8" name="Freeform 18"/>
            <p:cNvSpPr>
              <a:spLocks noEditPoints="1"/>
            </p:cNvSpPr>
            <p:nvPr/>
          </p:nvSpPr>
          <p:spPr bwMode="auto">
            <a:xfrm>
              <a:off x="6765425" y="2127901"/>
              <a:ext cx="223175" cy="345223"/>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9" name="Freeform 19"/>
            <p:cNvSpPr>
              <a:spLocks noEditPoints="1"/>
            </p:cNvSpPr>
            <p:nvPr/>
          </p:nvSpPr>
          <p:spPr bwMode="auto">
            <a:xfrm>
              <a:off x="4852637" y="2411988"/>
              <a:ext cx="260246" cy="259119"/>
            </a:xfrm>
            <a:custGeom>
              <a:avLst/>
              <a:gdLst>
                <a:gd name="T0" fmla="*/ 189 w 195"/>
                <a:gd name="T1" fmla="*/ 30 h 194"/>
                <a:gd name="T2" fmla="*/ 165 w 195"/>
                <a:gd name="T3" fmla="*/ 5 h 194"/>
                <a:gd name="T4" fmla="*/ 145 w 195"/>
                <a:gd name="T5" fmla="*/ 5 h 194"/>
                <a:gd name="T6" fmla="*/ 15 w 195"/>
                <a:gd name="T7" fmla="*/ 135 h 194"/>
                <a:gd name="T8" fmla="*/ 15 w 195"/>
                <a:gd name="T9" fmla="*/ 136 h 194"/>
                <a:gd name="T10" fmla="*/ 6 w 195"/>
                <a:gd name="T11" fmla="*/ 170 h 194"/>
                <a:gd name="T12" fmla="*/ 1 w 195"/>
                <a:gd name="T13" fmla="*/ 186 h 194"/>
                <a:gd name="T14" fmla="*/ 8 w 195"/>
                <a:gd name="T15" fmla="*/ 193 h 194"/>
                <a:gd name="T16" fmla="*/ 24 w 195"/>
                <a:gd name="T17" fmla="*/ 189 h 194"/>
                <a:gd name="T18" fmla="*/ 59 w 195"/>
                <a:gd name="T19" fmla="*/ 180 h 194"/>
                <a:gd name="T20" fmla="*/ 59 w 195"/>
                <a:gd name="T21" fmla="*/ 179 h 194"/>
                <a:gd name="T22" fmla="*/ 189 w 195"/>
                <a:gd name="T23" fmla="*/ 49 h 194"/>
                <a:gd name="T24" fmla="*/ 189 w 195"/>
                <a:gd name="T25" fmla="*/ 30 h 194"/>
                <a:gd name="T26" fmla="*/ 48 w 195"/>
                <a:gd name="T27" fmla="*/ 174 h 194"/>
                <a:gd name="T28" fmla="*/ 27 w 195"/>
                <a:gd name="T29" fmla="*/ 180 h 194"/>
                <a:gd name="T30" fmla="*/ 15 w 195"/>
                <a:gd name="T31" fmla="*/ 168 h 194"/>
                <a:gd name="T32" fmla="*/ 20 w 195"/>
                <a:gd name="T33" fmla="*/ 147 h 194"/>
                <a:gd name="T34" fmla="*/ 21 w 195"/>
                <a:gd name="T35" fmla="*/ 142 h 194"/>
                <a:gd name="T36" fmla="*/ 53 w 195"/>
                <a:gd name="T37" fmla="*/ 173 h 194"/>
                <a:gd name="T38" fmla="*/ 48 w 195"/>
                <a:gd name="T39" fmla="*/ 174 h 194"/>
                <a:gd name="T40" fmla="*/ 59 w 195"/>
                <a:gd name="T41" fmla="*/ 168 h 194"/>
                <a:gd name="T42" fmla="*/ 26 w 195"/>
                <a:gd name="T43" fmla="*/ 135 h 194"/>
                <a:gd name="T44" fmla="*/ 115 w 195"/>
                <a:gd name="T45" fmla="*/ 46 h 194"/>
                <a:gd name="T46" fmla="*/ 121 w 195"/>
                <a:gd name="T47" fmla="*/ 52 h 194"/>
                <a:gd name="T48" fmla="*/ 148 w 195"/>
                <a:gd name="T49" fmla="*/ 79 h 194"/>
                <a:gd name="T50" fmla="*/ 59 w 195"/>
                <a:gd name="T51" fmla="*/ 168 h 194"/>
                <a:gd name="T52" fmla="*/ 183 w 195"/>
                <a:gd name="T53" fmla="*/ 44 h 194"/>
                <a:gd name="T54" fmla="*/ 169 w 195"/>
                <a:gd name="T55" fmla="*/ 58 h 194"/>
                <a:gd name="T56" fmla="*/ 167 w 195"/>
                <a:gd name="T57" fmla="*/ 57 h 194"/>
                <a:gd name="T58" fmla="*/ 180 w 195"/>
                <a:gd name="T59" fmla="*/ 43 h 194"/>
                <a:gd name="T60" fmla="*/ 182 w 195"/>
                <a:gd name="T61" fmla="*/ 38 h 194"/>
                <a:gd name="T62" fmla="*/ 178 w 195"/>
                <a:gd name="T63" fmla="*/ 31 h 194"/>
                <a:gd name="T64" fmla="*/ 174 w 195"/>
                <a:gd name="T65" fmla="*/ 36 h 194"/>
                <a:gd name="T66" fmla="*/ 176 w 195"/>
                <a:gd name="T67" fmla="*/ 39 h 194"/>
                <a:gd name="T68" fmla="*/ 176 w 195"/>
                <a:gd name="T69" fmla="*/ 39 h 194"/>
                <a:gd name="T70" fmla="*/ 163 w 195"/>
                <a:gd name="T71" fmla="*/ 52 h 194"/>
                <a:gd name="T72" fmla="*/ 136 w 195"/>
                <a:gd name="T73" fmla="*/ 26 h 194"/>
                <a:gd name="T74" fmla="*/ 151 w 195"/>
                <a:gd name="T75" fmla="*/ 11 h 194"/>
                <a:gd name="T76" fmla="*/ 159 w 195"/>
                <a:gd name="T77" fmla="*/ 11 h 194"/>
                <a:gd name="T78" fmla="*/ 183 w 195"/>
                <a:gd name="T79" fmla="*/ 35 h 194"/>
                <a:gd name="T80" fmla="*/ 183 w 195"/>
                <a:gd name="T81" fmla="*/ 4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194">
                  <a:moveTo>
                    <a:pt x="189" y="30"/>
                  </a:moveTo>
                  <a:cubicBezTo>
                    <a:pt x="165" y="5"/>
                    <a:pt x="165" y="5"/>
                    <a:pt x="165" y="5"/>
                  </a:cubicBezTo>
                  <a:cubicBezTo>
                    <a:pt x="160" y="0"/>
                    <a:pt x="151" y="0"/>
                    <a:pt x="145" y="5"/>
                  </a:cubicBezTo>
                  <a:cubicBezTo>
                    <a:pt x="15" y="135"/>
                    <a:pt x="15" y="135"/>
                    <a:pt x="15" y="135"/>
                  </a:cubicBezTo>
                  <a:cubicBezTo>
                    <a:pt x="15" y="136"/>
                    <a:pt x="15" y="136"/>
                    <a:pt x="15" y="136"/>
                  </a:cubicBezTo>
                  <a:cubicBezTo>
                    <a:pt x="15" y="136"/>
                    <a:pt x="6" y="170"/>
                    <a:pt x="6" y="170"/>
                  </a:cubicBezTo>
                  <a:cubicBezTo>
                    <a:pt x="1" y="186"/>
                    <a:pt x="1" y="186"/>
                    <a:pt x="1" y="186"/>
                  </a:cubicBezTo>
                  <a:cubicBezTo>
                    <a:pt x="0" y="191"/>
                    <a:pt x="3" y="194"/>
                    <a:pt x="8" y="193"/>
                  </a:cubicBezTo>
                  <a:cubicBezTo>
                    <a:pt x="24" y="189"/>
                    <a:pt x="24" y="189"/>
                    <a:pt x="24" y="189"/>
                  </a:cubicBezTo>
                  <a:cubicBezTo>
                    <a:pt x="24" y="189"/>
                    <a:pt x="59" y="180"/>
                    <a:pt x="59" y="180"/>
                  </a:cubicBezTo>
                  <a:cubicBezTo>
                    <a:pt x="59" y="179"/>
                    <a:pt x="59" y="179"/>
                    <a:pt x="59" y="179"/>
                  </a:cubicBezTo>
                  <a:cubicBezTo>
                    <a:pt x="189" y="49"/>
                    <a:pt x="189" y="49"/>
                    <a:pt x="189" y="49"/>
                  </a:cubicBezTo>
                  <a:cubicBezTo>
                    <a:pt x="195" y="44"/>
                    <a:pt x="195" y="35"/>
                    <a:pt x="189" y="30"/>
                  </a:cubicBezTo>
                  <a:close/>
                  <a:moveTo>
                    <a:pt x="48" y="174"/>
                  </a:moveTo>
                  <a:cubicBezTo>
                    <a:pt x="27" y="180"/>
                    <a:pt x="27" y="180"/>
                    <a:pt x="27" y="180"/>
                  </a:cubicBezTo>
                  <a:cubicBezTo>
                    <a:pt x="15" y="168"/>
                    <a:pt x="15" y="168"/>
                    <a:pt x="15" y="168"/>
                  </a:cubicBezTo>
                  <a:cubicBezTo>
                    <a:pt x="20" y="147"/>
                    <a:pt x="20" y="147"/>
                    <a:pt x="20" y="147"/>
                  </a:cubicBezTo>
                  <a:cubicBezTo>
                    <a:pt x="21" y="145"/>
                    <a:pt x="21" y="143"/>
                    <a:pt x="21" y="142"/>
                  </a:cubicBezTo>
                  <a:cubicBezTo>
                    <a:pt x="53" y="173"/>
                    <a:pt x="53" y="173"/>
                    <a:pt x="53" y="173"/>
                  </a:cubicBezTo>
                  <a:cubicBezTo>
                    <a:pt x="51" y="173"/>
                    <a:pt x="50" y="174"/>
                    <a:pt x="48" y="174"/>
                  </a:cubicBezTo>
                  <a:close/>
                  <a:moveTo>
                    <a:pt x="59" y="168"/>
                  </a:moveTo>
                  <a:cubicBezTo>
                    <a:pt x="26" y="135"/>
                    <a:pt x="26" y="135"/>
                    <a:pt x="26" y="135"/>
                  </a:cubicBezTo>
                  <a:cubicBezTo>
                    <a:pt x="115" y="46"/>
                    <a:pt x="115" y="46"/>
                    <a:pt x="115" y="46"/>
                  </a:cubicBezTo>
                  <a:cubicBezTo>
                    <a:pt x="121" y="52"/>
                    <a:pt x="121" y="52"/>
                    <a:pt x="121" y="52"/>
                  </a:cubicBezTo>
                  <a:cubicBezTo>
                    <a:pt x="148" y="79"/>
                    <a:pt x="148" y="79"/>
                    <a:pt x="148" y="79"/>
                  </a:cubicBezTo>
                  <a:lnTo>
                    <a:pt x="59" y="168"/>
                  </a:lnTo>
                  <a:close/>
                  <a:moveTo>
                    <a:pt x="183" y="44"/>
                  </a:moveTo>
                  <a:cubicBezTo>
                    <a:pt x="169" y="58"/>
                    <a:pt x="169" y="58"/>
                    <a:pt x="169" y="58"/>
                  </a:cubicBezTo>
                  <a:cubicBezTo>
                    <a:pt x="167" y="57"/>
                    <a:pt x="167" y="57"/>
                    <a:pt x="167" y="57"/>
                  </a:cubicBezTo>
                  <a:cubicBezTo>
                    <a:pt x="180" y="43"/>
                    <a:pt x="180" y="43"/>
                    <a:pt x="180" y="43"/>
                  </a:cubicBezTo>
                  <a:cubicBezTo>
                    <a:pt x="182" y="42"/>
                    <a:pt x="182" y="40"/>
                    <a:pt x="182" y="38"/>
                  </a:cubicBezTo>
                  <a:cubicBezTo>
                    <a:pt x="182" y="34"/>
                    <a:pt x="179" y="32"/>
                    <a:pt x="178" y="31"/>
                  </a:cubicBezTo>
                  <a:cubicBezTo>
                    <a:pt x="174" y="36"/>
                    <a:pt x="174" y="36"/>
                    <a:pt x="174" y="36"/>
                  </a:cubicBezTo>
                  <a:cubicBezTo>
                    <a:pt x="175" y="36"/>
                    <a:pt x="176" y="38"/>
                    <a:pt x="176" y="39"/>
                  </a:cubicBezTo>
                  <a:cubicBezTo>
                    <a:pt x="176" y="39"/>
                    <a:pt x="176" y="39"/>
                    <a:pt x="176" y="39"/>
                  </a:cubicBezTo>
                  <a:cubicBezTo>
                    <a:pt x="163" y="52"/>
                    <a:pt x="163" y="52"/>
                    <a:pt x="163" y="52"/>
                  </a:cubicBezTo>
                  <a:cubicBezTo>
                    <a:pt x="136" y="26"/>
                    <a:pt x="136" y="26"/>
                    <a:pt x="136" y="26"/>
                  </a:cubicBezTo>
                  <a:cubicBezTo>
                    <a:pt x="151" y="11"/>
                    <a:pt x="151" y="11"/>
                    <a:pt x="151" y="11"/>
                  </a:cubicBezTo>
                  <a:cubicBezTo>
                    <a:pt x="153" y="9"/>
                    <a:pt x="157" y="9"/>
                    <a:pt x="159" y="11"/>
                  </a:cubicBezTo>
                  <a:cubicBezTo>
                    <a:pt x="183" y="35"/>
                    <a:pt x="183" y="35"/>
                    <a:pt x="183" y="35"/>
                  </a:cubicBezTo>
                  <a:cubicBezTo>
                    <a:pt x="186" y="37"/>
                    <a:pt x="186" y="41"/>
                    <a:pt x="183"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0" name="Freeform 20"/>
            <p:cNvSpPr>
              <a:spLocks noEditPoints="1"/>
            </p:cNvSpPr>
            <p:nvPr/>
          </p:nvSpPr>
          <p:spPr bwMode="auto">
            <a:xfrm>
              <a:off x="5364587" y="1826770"/>
              <a:ext cx="205179" cy="206986"/>
            </a:xfrm>
            <a:custGeom>
              <a:avLst/>
              <a:gdLst>
                <a:gd name="T0" fmla="*/ 188 w 192"/>
                <a:gd name="T1" fmla="*/ 15 h 193"/>
                <a:gd name="T2" fmla="*/ 177 w 192"/>
                <a:gd name="T3" fmla="*/ 5 h 193"/>
                <a:gd name="T4" fmla="*/ 161 w 192"/>
                <a:gd name="T5" fmla="*/ 5 h 193"/>
                <a:gd name="T6" fmla="*/ 146 w 192"/>
                <a:gd name="T7" fmla="*/ 20 h 193"/>
                <a:gd name="T8" fmla="*/ 123 w 192"/>
                <a:gd name="T9" fmla="*/ 25 h 193"/>
                <a:gd name="T10" fmla="*/ 121 w 192"/>
                <a:gd name="T11" fmla="*/ 28 h 193"/>
                <a:gd name="T12" fmla="*/ 112 w 192"/>
                <a:gd name="T13" fmla="*/ 25 h 193"/>
                <a:gd name="T14" fmla="*/ 96 w 192"/>
                <a:gd name="T15" fmla="*/ 32 h 193"/>
                <a:gd name="T16" fmla="*/ 42 w 192"/>
                <a:gd name="T17" fmla="*/ 87 h 193"/>
                <a:gd name="T18" fmla="*/ 41 w 192"/>
                <a:gd name="T19" fmla="*/ 90 h 193"/>
                <a:gd name="T20" fmla="*/ 42 w 192"/>
                <a:gd name="T21" fmla="*/ 91 h 193"/>
                <a:gd name="T22" fmla="*/ 44 w 192"/>
                <a:gd name="T23" fmla="*/ 92 h 193"/>
                <a:gd name="T24" fmla="*/ 60 w 192"/>
                <a:gd name="T25" fmla="*/ 84 h 193"/>
                <a:gd name="T26" fmla="*/ 59 w 192"/>
                <a:gd name="T27" fmla="*/ 78 h 193"/>
                <a:gd name="T28" fmla="*/ 101 w 192"/>
                <a:gd name="T29" fmla="*/ 37 h 193"/>
                <a:gd name="T30" fmla="*/ 112 w 192"/>
                <a:gd name="T31" fmla="*/ 31 h 193"/>
                <a:gd name="T32" fmla="*/ 117 w 192"/>
                <a:gd name="T33" fmla="*/ 32 h 193"/>
                <a:gd name="T34" fmla="*/ 94 w 192"/>
                <a:gd name="T35" fmla="*/ 55 h 193"/>
                <a:gd name="T36" fmla="*/ 94 w 192"/>
                <a:gd name="T37" fmla="*/ 55 h 193"/>
                <a:gd name="T38" fmla="*/ 37 w 192"/>
                <a:gd name="T39" fmla="*/ 112 h 193"/>
                <a:gd name="T40" fmla="*/ 33 w 192"/>
                <a:gd name="T41" fmla="*/ 116 h 193"/>
                <a:gd name="T42" fmla="*/ 4 w 192"/>
                <a:gd name="T43" fmla="*/ 174 h 193"/>
                <a:gd name="T44" fmla="*/ 5 w 192"/>
                <a:gd name="T45" fmla="*/ 176 h 193"/>
                <a:gd name="T46" fmla="*/ 1 w 192"/>
                <a:gd name="T47" fmla="*/ 186 h 193"/>
                <a:gd name="T48" fmla="*/ 7 w 192"/>
                <a:gd name="T49" fmla="*/ 191 h 193"/>
                <a:gd name="T50" fmla="*/ 17 w 192"/>
                <a:gd name="T51" fmla="*/ 188 h 193"/>
                <a:gd name="T52" fmla="*/ 19 w 192"/>
                <a:gd name="T53" fmla="*/ 189 h 193"/>
                <a:gd name="T54" fmla="*/ 76 w 192"/>
                <a:gd name="T55" fmla="*/ 160 h 193"/>
                <a:gd name="T56" fmla="*/ 80 w 192"/>
                <a:gd name="T57" fmla="*/ 156 h 193"/>
                <a:gd name="T58" fmla="*/ 125 w 192"/>
                <a:gd name="T59" fmla="*/ 112 h 193"/>
                <a:gd name="T60" fmla="*/ 141 w 192"/>
                <a:gd name="T61" fmla="*/ 96 h 193"/>
                <a:gd name="T62" fmla="*/ 167 w 192"/>
                <a:gd name="T63" fmla="*/ 69 h 193"/>
                <a:gd name="T64" fmla="*/ 173 w 192"/>
                <a:gd name="T65" fmla="*/ 47 h 193"/>
                <a:gd name="T66" fmla="*/ 188 w 192"/>
                <a:gd name="T67" fmla="*/ 31 h 193"/>
                <a:gd name="T68" fmla="*/ 188 w 192"/>
                <a:gd name="T69" fmla="*/ 15 h 193"/>
                <a:gd name="T70" fmla="*/ 21 w 192"/>
                <a:gd name="T71" fmla="*/ 180 h 193"/>
                <a:gd name="T72" fmla="*/ 13 w 192"/>
                <a:gd name="T73" fmla="*/ 172 h 193"/>
                <a:gd name="T74" fmla="*/ 38 w 192"/>
                <a:gd name="T75" fmla="*/ 122 h 193"/>
                <a:gd name="T76" fmla="*/ 71 w 192"/>
                <a:gd name="T77" fmla="*/ 155 h 193"/>
                <a:gd name="T78" fmla="*/ 21 w 192"/>
                <a:gd name="T79" fmla="*/ 180 h 193"/>
                <a:gd name="T80" fmla="*/ 162 w 192"/>
                <a:gd name="T81" fmla="*/ 64 h 193"/>
                <a:gd name="T82" fmla="*/ 133 w 192"/>
                <a:gd name="T83" fmla="*/ 92 h 193"/>
                <a:gd name="T84" fmla="*/ 84 w 192"/>
                <a:gd name="T85" fmla="*/ 141 h 193"/>
                <a:gd name="T86" fmla="*/ 52 w 192"/>
                <a:gd name="T87" fmla="*/ 108 h 193"/>
                <a:gd name="T88" fmla="*/ 129 w 192"/>
                <a:gd name="T89" fmla="*/ 31 h 193"/>
                <a:gd name="T90" fmla="*/ 142 w 192"/>
                <a:gd name="T91" fmla="*/ 27 h 193"/>
                <a:gd name="T92" fmla="*/ 166 w 192"/>
                <a:gd name="T93" fmla="*/ 51 h 193"/>
                <a:gd name="T94" fmla="*/ 162 w 192"/>
                <a:gd name="T95" fmla="*/ 64 h 193"/>
                <a:gd name="T96" fmla="*/ 182 w 192"/>
                <a:gd name="T97" fmla="*/ 26 h 193"/>
                <a:gd name="T98" fmla="*/ 167 w 192"/>
                <a:gd name="T99" fmla="*/ 41 h 193"/>
                <a:gd name="T100" fmla="*/ 152 w 192"/>
                <a:gd name="T101" fmla="*/ 26 h 193"/>
                <a:gd name="T102" fmla="*/ 167 w 192"/>
                <a:gd name="T103" fmla="*/ 11 h 193"/>
                <a:gd name="T104" fmla="*/ 172 w 192"/>
                <a:gd name="T105" fmla="*/ 11 h 193"/>
                <a:gd name="T106" fmla="*/ 182 w 192"/>
                <a:gd name="T107" fmla="*/ 21 h 193"/>
                <a:gd name="T108" fmla="*/ 182 w 192"/>
                <a:gd name="T109" fmla="*/ 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2" h="193">
                  <a:moveTo>
                    <a:pt x="188" y="15"/>
                  </a:moveTo>
                  <a:cubicBezTo>
                    <a:pt x="177" y="5"/>
                    <a:pt x="177" y="5"/>
                    <a:pt x="177" y="5"/>
                  </a:cubicBezTo>
                  <a:cubicBezTo>
                    <a:pt x="173" y="0"/>
                    <a:pt x="166" y="0"/>
                    <a:pt x="161" y="5"/>
                  </a:cubicBezTo>
                  <a:cubicBezTo>
                    <a:pt x="146" y="20"/>
                    <a:pt x="146" y="20"/>
                    <a:pt x="146" y="20"/>
                  </a:cubicBezTo>
                  <a:cubicBezTo>
                    <a:pt x="140" y="16"/>
                    <a:pt x="128" y="20"/>
                    <a:pt x="123" y="25"/>
                  </a:cubicBezTo>
                  <a:cubicBezTo>
                    <a:pt x="121" y="28"/>
                    <a:pt x="121" y="28"/>
                    <a:pt x="121" y="28"/>
                  </a:cubicBezTo>
                  <a:cubicBezTo>
                    <a:pt x="119" y="26"/>
                    <a:pt x="116" y="25"/>
                    <a:pt x="112" y="25"/>
                  </a:cubicBezTo>
                  <a:cubicBezTo>
                    <a:pt x="107" y="25"/>
                    <a:pt x="101" y="27"/>
                    <a:pt x="96" y="32"/>
                  </a:cubicBezTo>
                  <a:cubicBezTo>
                    <a:pt x="42" y="87"/>
                    <a:pt x="42" y="87"/>
                    <a:pt x="42" y="87"/>
                  </a:cubicBezTo>
                  <a:cubicBezTo>
                    <a:pt x="41" y="88"/>
                    <a:pt x="41" y="89"/>
                    <a:pt x="41" y="90"/>
                  </a:cubicBezTo>
                  <a:cubicBezTo>
                    <a:pt x="41" y="90"/>
                    <a:pt x="42" y="91"/>
                    <a:pt x="42" y="91"/>
                  </a:cubicBezTo>
                  <a:cubicBezTo>
                    <a:pt x="43" y="92"/>
                    <a:pt x="43" y="92"/>
                    <a:pt x="44" y="92"/>
                  </a:cubicBezTo>
                  <a:cubicBezTo>
                    <a:pt x="49" y="92"/>
                    <a:pt x="60" y="91"/>
                    <a:pt x="60" y="84"/>
                  </a:cubicBezTo>
                  <a:cubicBezTo>
                    <a:pt x="60" y="82"/>
                    <a:pt x="60" y="79"/>
                    <a:pt x="59" y="78"/>
                  </a:cubicBezTo>
                  <a:cubicBezTo>
                    <a:pt x="101" y="37"/>
                    <a:pt x="101" y="37"/>
                    <a:pt x="101" y="37"/>
                  </a:cubicBezTo>
                  <a:cubicBezTo>
                    <a:pt x="104" y="33"/>
                    <a:pt x="108" y="31"/>
                    <a:pt x="112" y="31"/>
                  </a:cubicBezTo>
                  <a:cubicBezTo>
                    <a:pt x="114" y="31"/>
                    <a:pt x="115" y="32"/>
                    <a:pt x="117" y="32"/>
                  </a:cubicBezTo>
                  <a:cubicBezTo>
                    <a:pt x="94" y="55"/>
                    <a:pt x="94" y="55"/>
                    <a:pt x="94" y="55"/>
                  </a:cubicBezTo>
                  <a:cubicBezTo>
                    <a:pt x="94" y="55"/>
                    <a:pt x="94" y="55"/>
                    <a:pt x="94" y="55"/>
                  </a:cubicBezTo>
                  <a:cubicBezTo>
                    <a:pt x="37" y="112"/>
                    <a:pt x="37" y="112"/>
                    <a:pt x="37" y="112"/>
                  </a:cubicBezTo>
                  <a:cubicBezTo>
                    <a:pt x="33" y="116"/>
                    <a:pt x="33" y="116"/>
                    <a:pt x="33" y="116"/>
                  </a:cubicBezTo>
                  <a:cubicBezTo>
                    <a:pt x="14" y="134"/>
                    <a:pt x="4" y="174"/>
                    <a:pt x="4" y="174"/>
                  </a:cubicBezTo>
                  <a:cubicBezTo>
                    <a:pt x="5" y="176"/>
                    <a:pt x="5" y="176"/>
                    <a:pt x="5" y="176"/>
                  </a:cubicBezTo>
                  <a:cubicBezTo>
                    <a:pt x="1" y="186"/>
                    <a:pt x="1" y="186"/>
                    <a:pt x="1" y="186"/>
                  </a:cubicBezTo>
                  <a:cubicBezTo>
                    <a:pt x="0" y="191"/>
                    <a:pt x="2" y="193"/>
                    <a:pt x="7" y="191"/>
                  </a:cubicBezTo>
                  <a:cubicBezTo>
                    <a:pt x="17" y="188"/>
                    <a:pt x="17" y="188"/>
                    <a:pt x="17" y="188"/>
                  </a:cubicBezTo>
                  <a:cubicBezTo>
                    <a:pt x="19" y="189"/>
                    <a:pt x="19" y="189"/>
                    <a:pt x="19" y="189"/>
                  </a:cubicBezTo>
                  <a:cubicBezTo>
                    <a:pt x="19" y="189"/>
                    <a:pt x="58" y="178"/>
                    <a:pt x="76" y="160"/>
                  </a:cubicBezTo>
                  <a:cubicBezTo>
                    <a:pt x="80" y="156"/>
                    <a:pt x="80" y="156"/>
                    <a:pt x="80" y="156"/>
                  </a:cubicBezTo>
                  <a:cubicBezTo>
                    <a:pt x="125" y="112"/>
                    <a:pt x="125" y="112"/>
                    <a:pt x="125" y="112"/>
                  </a:cubicBezTo>
                  <a:cubicBezTo>
                    <a:pt x="141" y="96"/>
                    <a:pt x="141" y="96"/>
                    <a:pt x="141" y="96"/>
                  </a:cubicBezTo>
                  <a:cubicBezTo>
                    <a:pt x="167" y="69"/>
                    <a:pt x="167" y="69"/>
                    <a:pt x="167" y="69"/>
                  </a:cubicBezTo>
                  <a:cubicBezTo>
                    <a:pt x="172" y="64"/>
                    <a:pt x="176" y="53"/>
                    <a:pt x="173" y="47"/>
                  </a:cubicBezTo>
                  <a:cubicBezTo>
                    <a:pt x="188" y="31"/>
                    <a:pt x="188" y="31"/>
                    <a:pt x="188" y="31"/>
                  </a:cubicBezTo>
                  <a:cubicBezTo>
                    <a:pt x="192" y="27"/>
                    <a:pt x="192" y="20"/>
                    <a:pt x="188" y="15"/>
                  </a:cubicBezTo>
                  <a:close/>
                  <a:moveTo>
                    <a:pt x="21" y="180"/>
                  </a:moveTo>
                  <a:cubicBezTo>
                    <a:pt x="13" y="172"/>
                    <a:pt x="13" y="172"/>
                    <a:pt x="13" y="172"/>
                  </a:cubicBezTo>
                  <a:cubicBezTo>
                    <a:pt x="16" y="162"/>
                    <a:pt x="25" y="135"/>
                    <a:pt x="38" y="122"/>
                  </a:cubicBezTo>
                  <a:cubicBezTo>
                    <a:pt x="71" y="155"/>
                    <a:pt x="71" y="155"/>
                    <a:pt x="71" y="155"/>
                  </a:cubicBezTo>
                  <a:cubicBezTo>
                    <a:pt x="58" y="168"/>
                    <a:pt x="31" y="177"/>
                    <a:pt x="21" y="180"/>
                  </a:cubicBezTo>
                  <a:close/>
                  <a:moveTo>
                    <a:pt x="162" y="64"/>
                  </a:moveTo>
                  <a:cubicBezTo>
                    <a:pt x="133" y="92"/>
                    <a:pt x="133" y="92"/>
                    <a:pt x="133" y="92"/>
                  </a:cubicBezTo>
                  <a:cubicBezTo>
                    <a:pt x="84" y="141"/>
                    <a:pt x="84" y="141"/>
                    <a:pt x="84" y="141"/>
                  </a:cubicBezTo>
                  <a:cubicBezTo>
                    <a:pt x="52" y="108"/>
                    <a:pt x="52" y="108"/>
                    <a:pt x="52" y="108"/>
                  </a:cubicBezTo>
                  <a:cubicBezTo>
                    <a:pt x="129" y="31"/>
                    <a:pt x="129" y="31"/>
                    <a:pt x="129" y="31"/>
                  </a:cubicBezTo>
                  <a:cubicBezTo>
                    <a:pt x="132" y="28"/>
                    <a:pt x="140" y="26"/>
                    <a:pt x="142" y="27"/>
                  </a:cubicBezTo>
                  <a:cubicBezTo>
                    <a:pt x="166" y="51"/>
                    <a:pt x="166" y="51"/>
                    <a:pt x="166" y="51"/>
                  </a:cubicBezTo>
                  <a:cubicBezTo>
                    <a:pt x="167" y="53"/>
                    <a:pt x="165" y="60"/>
                    <a:pt x="162" y="64"/>
                  </a:cubicBezTo>
                  <a:close/>
                  <a:moveTo>
                    <a:pt x="182" y="26"/>
                  </a:moveTo>
                  <a:cubicBezTo>
                    <a:pt x="167" y="41"/>
                    <a:pt x="167" y="41"/>
                    <a:pt x="167" y="41"/>
                  </a:cubicBezTo>
                  <a:cubicBezTo>
                    <a:pt x="152" y="26"/>
                    <a:pt x="152" y="26"/>
                    <a:pt x="152" y="26"/>
                  </a:cubicBezTo>
                  <a:cubicBezTo>
                    <a:pt x="167" y="11"/>
                    <a:pt x="167" y="11"/>
                    <a:pt x="167" y="11"/>
                  </a:cubicBezTo>
                  <a:cubicBezTo>
                    <a:pt x="168" y="9"/>
                    <a:pt x="171" y="9"/>
                    <a:pt x="172" y="11"/>
                  </a:cubicBezTo>
                  <a:cubicBezTo>
                    <a:pt x="182" y="21"/>
                    <a:pt x="182" y="21"/>
                    <a:pt x="182" y="21"/>
                  </a:cubicBezTo>
                  <a:cubicBezTo>
                    <a:pt x="184" y="22"/>
                    <a:pt x="184" y="24"/>
                    <a:pt x="182"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1" name="Freeform 21"/>
            <p:cNvSpPr>
              <a:spLocks noEditPoints="1"/>
            </p:cNvSpPr>
            <p:nvPr/>
          </p:nvSpPr>
          <p:spPr bwMode="auto">
            <a:xfrm>
              <a:off x="5728946" y="2023967"/>
              <a:ext cx="307809" cy="249696"/>
            </a:xfrm>
            <a:custGeom>
              <a:avLst/>
              <a:gdLst>
                <a:gd name="T0" fmla="*/ 19 w 204"/>
                <a:gd name="T1" fmla="*/ 42 h 165"/>
                <a:gd name="T2" fmla="*/ 58 w 204"/>
                <a:gd name="T3" fmla="*/ 66 h 165"/>
                <a:gd name="T4" fmla="*/ 203 w 204"/>
                <a:gd name="T5" fmla="*/ 161 h 165"/>
                <a:gd name="T6" fmla="*/ 128 w 204"/>
                <a:gd name="T7" fmla="*/ 149 h 165"/>
                <a:gd name="T8" fmla="*/ 100 w 204"/>
                <a:gd name="T9" fmla="*/ 155 h 165"/>
                <a:gd name="T10" fmla="*/ 24 w 204"/>
                <a:gd name="T11" fmla="*/ 165 h 165"/>
                <a:gd name="T12" fmla="*/ 0 w 204"/>
                <a:gd name="T13" fmla="*/ 10 h 165"/>
                <a:gd name="T14" fmla="*/ 47 w 204"/>
                <a:gd name="T15" fmla="*/ 9 h 165"/>
                <a:gd name="T16" fmla="*/ 128 w 204"/>
                <a:gd name="T17" fmla="*/ 0 h 165"/>
                <a:gd name="T18" fmla="*/ 198 w 204"/>
                <a:gd name="T19" fmla="*/ 13 h 165"/>
                <a:gd name="T20" fmla="*/ 100 w 204"/>
                <a:gd name="T21" fmla="*/ 12 h 165"/>
                <a:gd name="T22" fmla="*/ 24 w 204"/>
                <a:gd name="T23" fmla="*/ 23 h 165"/>
                <a:gd name="T24" fmla="*/ 24 w 204"/>
                <a:gd name="T25" fmla="*/ 150 h 165"/>
                <a:gd name="T26" fmla="*/ 100 w 204"/>
                <a:gd name="T27" fmla="*/ 138 h 165"/>
                <a:gd name="T28" fmla="*/ 180 w 204"/>
                <a:gd name="T29" fmla="*/ 23 h 165"/>
                <a:gd name="T30" fmla="*/ 104 w 204"/>
                <a:gd name="T31" fmla="*/ 12 h 165"/>
                <a:gd name="T32" fmla="*/ 156 w 204"/>
                <a:gd name="T33" fmla="*/ 142 h 165"/>
                <a:gd name="T34" fmla="*/ 198 w 204"/>
                <a:gd name="T35" fmla="*/ 20 h 165"/>
                <a:gd name="T36" fmla="*/ 118 w 204"/>
                <a:gd name="T37" fmla="*/ 42 h 165"/>
                <a:gd name="T38" fmla="*/ 154 w 204"/>
                <a:gd name="T39" fmla="*/ 54 h 165"/>
                <a:gd name="T40" fmla="*/ 183 w 204"/>
                <a:gd name="T41" fmla="*/ 58 h 165"/>
                <a:gd name="T42" fmla="*/ 156 w 204"/>
                <a:gd name="T43" fmla="*/ 36 h 165"/>
                <a:gd name="T44" fmla="*/ 154 w 204"/>
                <a:gd name="T45" fmla="*/ 40 h 165"/>
                <a:gd name="T46" fmla="*/ 183 w 204"/>
                <a:gd name="T47" fmla="*/ 43 h 165"/>
                <a:gd name="T48" fmla="*/ 156 w 204"/>
                <a:gd name="T49" fmla="*/ 93 h 165"/>
                <a:gd name="T50" fmla="*/ 118 w 204"/>
                <a:gd name="T51" fmla="*/ 90 h 165"/>
                <a:gd name="T52" fmla="*/ 180 w 204"/>
                <a:gd name="T53" fmla="*/ 105 h 165"/>
                <a:gd name="T54" fmla="*/ 180 w 204"/>
                <a:gd name="T55" fmla="*/ 101 h 165"/>
                <a:gd name="T56" fmla="*/ 128 w 204"/>
                <a:gd name="T57" fmla="*/ 56 h 165"/>
                <a:gd name="T58" fmla="*/ 128 w 204"/>
                <a:gd name="T59" fmla="*/ 61 h 165"/>
                <a:gd name="T60" fmla="*/ 183 w 204"/>
                <a:gd name="T61" fmla="*/ 76 h 165"/>
                <a:gd name="T62" fmla="*/ 156 w 204"/>
                <a:gd name="T63" fmla="*/ 65 h 165"/>
                <a:gd name="T64" fmla="*/ 118 w 204"/>
                <a:gd name="T65" fmla="*/ 71 h 165"/>
                <a:gd name="T66" fmla="*/ 154 w 204"/>
                <a:gd name="T67" fmla="*/ 83 h 165"/>
                <a:gd name="T68" fmla="*/ 183 w 204"/>
                <a:gd name="T69" fmla="*/ 86 h 165"/>
                <a:gd name="T70" fmla="*/ 66 w 204"/>
                <a:gd name="T71" fmla="*/ 29 h 165"/>
                <a:gd name="T72" fmla="*/ 85 w 204"/>
                <a:gd name="T73" fmla="*/ 33 h 165"/>
                <a:gd name="T74" fmla="*/ 66 w 204"/>
                <a:gd name="T75" fmla="*/ 29 h 165"/>
                <a:gd name="T76" fmla="*/ 118 w 204"/>
                <a:gd name="T77" fmla="*/ 100 h 165"/>
                <a:gd name="T78" fmla="*/ 154 w 204"/>
                <a:gd name="T79" fmla="*/ 112 h 165"/>
                <a:gd name="T80" fmla="*/ 183 w 204"/>
                <a:gd name="T81" fmla="*/ 115 h 165"/>
                <a:gd name="T82" fmla="*/ 48 w 204"/>
                <a:gd name="T83" fmla="*/ 108 h 165"/>
                <a:gd name="T84" fmla="*/ 20 w 204"/>
                <a:gd name="T85" fmla="*/ 120 h 165"/>
                <a:gd name="T86" fmla="*/ 76 w 204"/>
                <a:gd name="T87" fmla="*/ 104 h 165"/>
                <a:gd name="T88" fmla="*/ 76 w 204"/>
                <a:gd name="T89" fmla="*/ 99 h 165"/>
                <a:gd name="T90" fmla="*/ 20 w 204"/>
                <a:gd name="T91" fmla="*/ 129 h 165"/>
                <a:gd name="T92" fmla="*/ 49 w 204"/>
                <a:gd name="T93" fmla="*/ 126 h 165"/>
                <a:gd name="T94" fmla="*/ 48 w 204"/>
                <a:gd name="T95" fmla="*/ 122 h 165"/>
                <a:gd name="T96" fmla="*/ 118 w 204"/>
                <a:gd name="T97" fmla="*/ 114 h 165"/>
                <a:gd name="T98" fmla="*/ 154 w 204"/>
                <a:gd name="T99" fmla="*/ 126 h 165"/>
                <a:gd name="T100" fmla="*/ 156 w 204"/>
                <a:gd name="T101" fmla="*/ 122 h 165"/>
                <a:gd name="T102" fmla="*/ 66 w 204"/>
                <a:gd name="T103" fmla="*/ 48 h 165"/>
                <a:gd name="T104" fmla="*/ 85 w 204"/>
                <a:gd name="T105" fmla="*/ 42 h 165"/>
                <a:gd name="T106" fmla="*/ 48 w 204"/>
                <a:gd name="T107" fmla="*/ 93 h 165"/>
                <a:gd name="T108" fmla="*/ 20 w 204"/>
                <a:gd name="T109" fmla="*/ 105 h 165"/>
                <a:gd name="T110" fmla="*/ 76 w 204"/>
                <a:gd name="T111" fmla="*/ 89 h 165"/>
                <a:gd name="T112" fmla="*/ 76 w 204"/>
                <a:gd name="T113" fmla="*/ 85 h 165"/>
                <a:gd name="T114" fmla="*/ 66 w 204"/>
                <a:gd name="T115" fmla="*/ 62 h 165"/>
                <a:gd name="T116" fmla="*/ 85 w 204"/>
                <a:gd name="T117" fmla="*/ 57 h 165"/>
                <a:gd name="T118" fmla="*/ 48 w 204"/>
                <a:gd name="T119" fmla="*/ 79 h 165"/>
                <a:gd name="T120" fmla="*/ 20 w 204"/>
                <a:gd name="T121" fmla="*/ 91 h 165"/>
                <a:gd name="T122" fmla="*/ 76 w 204"/>
                <a:gd name="T123" fmla="*/ 75 h 165"/>
                <a:gd name="T124" fmla="*/ 76 w 204"/>
                <a:gd name="T125" fmla="*/ 7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 h="165">
                  <a:moveTo>
                    <a:pt x="24" y="78"/>
                  </a:moveTo>
                  <a:cubicBezTo>
                    <a:pt x="22" y="78"/>
                    <a:pt x="21" y="78"/>
                    <a:pt x="19" y="78"/>
                  </a:cubicBezTo>
                  <a:cubicBezTo>
                    <a:pt x="19" y="42"/>
                    <a:pt x="19" y="42"/>
                    <a:pt x="19" y="42"/>
                  </a:cubicBezTo>
                  <a:cubicBezTo>
                    <a:pt x="21" y="42"/>
                    <a:pt x="22" y="42"/>
                    <a:pt x="24" y="42"/>
                  </a:cubicBezTo>
                  <a:cubicBezTo>
                    <a:pt x="34" y="42"/>
                    <a:pt x="46" y="35"/>
                    <a:pt x="58" y="31"/>
                  </a:cubicBezTo>
                  <a:cubicBezTo>
                    <a:pt x="58" y="66"/>
                    <a:pt x="58" y="66"/>
                    <a:pt x="58" y="66"/>
                  </a:cubicBezTo>
                  <a:cubicBezTo>
                    <a:pt x="46" y="71"/>
                    <a:pt x="34" y="78"/>
                    <a:pt x="24" y="78"/>
                  </a:cubicBezTo>
                  <a:close/>
                  <a:moveTo>
                    <a:pt x="204" y="160"/>
                  </a:moveTo>
                  <a:cubicBezTo>
                    <a:pt x="203" y="161"/>
                    <a:pt x="203" y="161"/>
                    <a:pt x="203" y="161"/>
                  </a:cubicBezTo>
                  <a:cubicBezTo>
                    <a:pt x="202" y="161"/>
                    <a:pt x="195" y="165"/>
                    <a:pt x="180" y="165"/>
                  </a:cubicBezTo>
                  <a:cubicBezTo>
                    <a:pt x="172" y="165"/>
                    <a:pt x="163" y="162"/>
                    <a:pt x="154" y="157"/>
                  </a:cubicBezTo>
                  <a:cubicBezTo>
                    <a:pt x="145" y="154"/>
                    <a:pt x="135" y="149"/>
                    <a:pt x="128" y="149"/>
                  </a:cubicBezTo>
                  <a:cubicBezTo>
                    <a:pt x="112" y="149"/>
                    <a:pt x="104" y="155"/>
                    <a:pt x="104" y="155"/>
                  </a:cubicBezTo>
                  <a:cubicBezTo>
                    <a:pt x="102" y="156"/>
                    <a:pt x="102" y="156"/>
                    <a:pt x="102" y="156"/>
                  </a:cubicBezTo>
                  <a:cubicBezTo>
                    <a:pt x="100" y="155"/>
                    <a:pt x="100" y="155"/>
                    <a:pt x="100" y="155"/>
                  </a:cubicBezTo>
                  <a:cubicBezTo>
                    <a:pt x="100" y="155"/>
                    <a:pt x="92" y="149"/>
                    <a:pt x="76" y="149"/>
                  </a:cubicBezTo>
                  <a:cubicBezTo>
                    <a:pt x="68" y="149"/>
                    <a:pt x="59" y="154"/>
                    <a:pt x="50" y="157"/>
                  </a:cubicBezTo>
                  <a:cubicBezTo>
                    <a:pt x="41" y="162"/>
                    <a:pt x="32" y="165"/>
                    <a:pt x="24" y="165"/>
                  </a:cubicBezTo>
                  <a:cubicBezTo>
                    <a:pt x="8" y="165"/>
                    <a:pt x="1" y="161"/>
                    <a:pt x="1" y="161"/>
                  </a:cubicBezTo>
                  <a:cubicBezTo>
                    <a:pt x="0" y="160"/>
                    <a:pt x="0" y="160"/>
                    <a:pt x="0" y="160"/>
                  </a:cubicBezTo>
                  <a:cubicBezTo>
                    <a:pt x="0" y="10"/>
                    <a:pt x="0" y="10"/>
                    <a:pt x="0" y="10"/>
                  </a:cubicBezTo>
                  <a:cubicBezTo>
                    <a:pt x="5" y="13"/>
                    <a:pt x="5" y="13"/>
                    <a:pt x="5" y="13"/>
                  </a:cubicBezTo>
                  <a:cubicBezTo>
                    <a:pt x="5" y="13"/>
                    <a:pt x="10" y="16"/>
                    <a:pt x="24" y="16"/>
                  </a:cubicBezTo>
                  <a:cubicBezTo>
                    <a:pt x="30" y="16"/>
                    <a:pt x="38" y="13"/>
                    <a:pt x="47" y="9"/>
                  </a:cubicBezTo>
                  <a:cubicBezTo>
                    <a:pt x="57" y="5"/>
                    <a:pt x="67" y="0"/>
                    <a:pt x="76" y="0"/>
                  </a:cubicBezTo>
                  <a:cubicBezTo>
                    <a:pt x="90" y="0"/>
                    <a:pt x="98" y="4"/>
                    <a:pt x="102" y="6"/>
                  </a:cubicBezTo>
                  <a:cubicBezTo>
                    <a:pt x="106" y="4"/>
                    <a:pt x="114" y="0"/>
                    <a:pt x="128" y="0"/>
                  </a:cubicBezTo>
                  <a:cubicBezTo>
                    <a:pt x="137" y="0"/>
                    <a:pt x="147" y="5"/>
                    <a:pt x="157" y="9"/>
                  </a:cubicBezTo>
                  <a:cubicBezTo>
                    <a:pt x="165" y="13"/>
                    <a:pt x="173" y="16"/>
                    <a:pt x="180" y="16"/>
                  </a:cubicBezTo>
                  <a:cubicBezTo>
                    <a:pt x="194" y="16"/>
                    <a:pt x="198" y="13"/>
                    <a:pt x="198" y="13"/>
                  </a:cubicBezTo>
                  <a:cubicBezTo>
                    <a:pt x="204" y="10"/>
                    <a:pt x="204" y="10"/>
                    <a:pt x="204" y="10"/>
                  </a:cubicBezTo>
                  <a:lnTo>
                    <a:pt x="204" y="160"/>
                  </a:lnTo>
                  <a:close/>
                  <a:moveTo>
                    <a:pt x="100" y="12"/>
                  </a:moveTo>
                  <a:cubicBezTo>
                    <a:pt x="97" y="11"/>
                    <a:pt x="90" y="7"/>
                    <a:pt x="76" y="7"/>
                  </a:cubicBezTo>
                  <a:cubicBezTo>
                    <a:pt x="68" y="7"/>
                    <a:pt x="59" y="11"/>
                    <a:pt x="49" y="15"/>
                  </a:cubicBezTo>
                  <a:cubicBezTo>
                    <a:pt x="40" y="19"/>
                    <a:pt x="31" y="23"/>
                    <a:pt x="24" y="23"/>
                  </a:cubicBezTo>
                  <a:cubicBezTo>
                    <a:pt x="13" y="23"/>
                    <a:pt x="10" y="21"/>
                    <a:pt x="6" y="20"/>
                  </a:cubicBezTo>
                  <a:cubicBezTo>
                    <a:pt x="6" y="146"/>
                    <a:pt x="6" y="146"/>
                    <a:pt x="6" y="146"/>
                  </a:cubicBezTo>
                  <a:cubicBezTo>
                    <a:pt x="9" y="148"/>
                    <a:pt x="12" y="150"/>
                    <a:pt x="24" y="150"/>
                  </a:cubicBezTo>
                  <a:cubicBezTo>
                    <a:pt x="31" y="150"/>
                    <a:pt x="39" y="146"/>
                    <a:pt x="48" y="142"/>
                  </a:cubicBezTo>
                  <a:cubicBezTo>
                    <a:pt x="57" y="138"/>
                    <a:pt x="67" y="134"/>
                    <a:pt x="76" y="134"/>
                  </a:cubicBezTo>
                  <a:cubicBezTo>
                    <a:pt x="88" y="134"/>
                    <a:pt x="96" y="137"/>
                    <a:pt x="100" y="138"/>
                  </a:cubicBezTo>
                  <a:lnTo>
                    <a:pt x="100" y="12"/>
                  </a:lnTo>
                  <a:close/>
                  <a:moveTo>
                    <a:pt x="198" y="20"/>
                  </a:moveTo>
                  <a:cubicBezTo>
                    <a:pt x="194" y="21"/>
                    <a:pt x="190" y="23"/>
                    <a:pt x="180" y="23"/>
                  </a:cubicBezTo>
                  <a:cubicBezTo>
                    <a:pt x="172" y="23"/>
                    <a:pt x="164" y="19"/>
                    <a:pt x="154" y="15"/>
                  </a:cubicBezTo>
                  <a:cubicBezTo>
                    <a:pt x="145" y="11"/>
                    <a:pt x="136" y="7"/>
                    <a:pt x="128" y="7"/>
                  </a:cubicBezTo>
                  <a:cubicBezTo>
                    <a:pt x="114" y="7"/>
                    <a:pt x="106" y="11"/>
                    <a:pt x="104" y="12"/>
                  </a:cubicBezTo>
                  <a:cubicBezTo>
                    <a:pt x="104" y="138"/>
                    <a:pt x="104" y="138"/>
                    <a:pt x="104" y="138"/>
                  </a:cubicBezTo>
                  <a:cubicBezTo>
                    <a:pt x="108" y="137"/>
                    <a:pt x="116" y="134"/>
                    <a:pt x="128" y="134"/>
                  </a:cubicBezTo>
                  <a:cubicBezTo>
                    <a:pt x="137" y="134"/>
                    <a:pt x="146" y="138"/>
                    <a:pt x="156" y="142"/>
                  </a:cubicBezTo>
                  <a:cubicBezTo>
                    <a:pt x="165" y="146"/>
                    <a:pt x="173" y="150"/>
                    <a:pt x="180" y="150"/>
                  </a:cubicBezTo>
                  <a:cubicBezTo>
                    <a:pt x="191" y="150"/>
                    <a:pt x="195" y="148"/>
                    <a:pt x="198" y="146"/>
                  </a:cubicBezTo>
                  <a:lnTo>
                    <a:pt x="198" y="20"/>
                  </a:lnTo>
                  <a:close/>
                  <a:moveTo>
                    <a:pt x="156" y="50"/>
                  </a:moveTo>
                  <a:cubicBezTo>
                    <a:pt x="146" y="46"/>
                    <a:pt x="137" y="42"/>
                    <a:pt x="128" y="42"/>
                  </a:cubicBezTo>
                  <a:cubicBezTo>
                    <a:pt x="124" y="42"/>
                    <a:pt x="121" y="42"/>
                    <a:pt x="118" y="42"/>
                  </a:cubicBezTo>
                  <a:cubicBezTo>
                    <a:pt x="118" y="47"/>
                    <a:pt x="118" y="47"/>
                    <a:pt x="118" y="47"/>
                  </a:cubicBezTo>
                  <a:cubicBezTo>
                    <a:pt x="121" y="46"/>
                    <a:pt x="124" y="46"/>
                    <a:pt x="128" y="46"/>
                  </a:cubicBezTo>
                  <a:cubicBezTo>
                    <a:pt x="136" y="46"/>
                    <a:pt x="145" y="50"/>
                    <a:pt x="154" y="54"/>
                  </a:cubicBezTo>
                  <a:cubicBezTo>
                    <a:pt x="164" y="58"/>
                    <a:pt x="172" y="62"/>
                    <a:pt x="180" y="62"/>
                  </a:cubicBezTo>
                  <a:cubicBezTo>
                    <a:pt x="181" y="62"/>
                    <a:pt x="182" y="62"/>
                    <a:pt x="183" y="62"/>
                  </a:cubicBezTo>
                  <a:cubicBezTo>
                    <a:pt x="183" y="58"/>
                    <a:pt x="183" y="58"/>
                    <a:pt x="183" y="58"/>
                  </a:cubicBezTo>
                  <a:cubicBezTo>
                    <a:pt x="182" y="58"/>
                    <a:pt x="181" y="58"/>
                    <a:pt x="180" y="58"/>
                  </a:cubicBezTo>
                  <a:cubicBezTo>
                    <a:pt x="173" y="58"/>
                    <a:pt x="165" y="54"/>
                    <a:pt x="156" y="50"/>
                  </a:cubicBezTo>
                  <a:close/>
                  <a:moveTo>
                    <a:pt x="156" y="36"/>
                  </a:moveTo>
                  <a:cubicBezTo>
                    <a:pt x="150" y="33"/>
                    <a:pt x="144" y="31"/>
                    <a:pt x="138" y="29"/>
                  </a:cubicBezTo>
                  <a:cubicBezTo>
                    <a:pt x="138" y="34"/>
                    <a:pt x="138" y="34"/>
                    <a:pt x="138" y="34"/>
                  </a:cubicBezTo>
                  <a:cubicBezTo>
                    <a:pt x="143" y="35"/>
                    <a:pt x="149" y="38"/>
                    <a:pt x="154" y="40"/>
                  </a:cubicBezTo>
                  <a:cubicBezTo>
                    <a:pt x="164" y="44"/>
                    <a:pt x="172" y="48"/>
                    <a:pt x="180" y="48"/>
                  </a:cubicBezTo>
                  <a:cubicBezTo>
                    <a:pt x="181" y="48"/>
                    <a:pt x="182" y="48"/>
                    <a:pt x="183" y="48"/>
                  </a:cubicBezTo>
                  <a:cubicBezTo>
                    <a:pt x="183" y="43"/>
                    <a:pt x="183" y="43"/>
                    <a:pt x="183" y="43"/>
                  </a:cubicBezTo>
                  <a:cubicBezTo>
                    <a:pt x="182" y="43"/>
                    <a:pt x="181" y="43"/>
                    <a:pt x="180" y="43"/>
                  </a:cubicBezTo>
                  <a:cubicBezTo>
                    <a:pt x="173" y="43"/>
                    <a:pt x="165" y="40"/>
                    <a:pt x="156" y="36"/>
                  </a:cubicBezTo>
                  <a:close/>
                  <a:moveTo>
                    <a:pt x="156" y="93"/>
                  </a:moveTo>
                  <a:cubicBezTo>
                    <a:pt x="146" y="89"/>
                    <a:pt x="137" y="85"/>
                    <a:pt x="128" y="85"/>
                  </a:cubicBezTo>
                  <a:cubicBezTo>
                    <a:pt x="124" y="85"/>
                    <a:pt x="121" y="85"/>
                    <a:pt x="118" y="86"/>
                  </a:cubicBezTo>
                  <a:cubicBezTo>
                    <a:pt x="118" y="90"/>
                    <a:pt x="118" y="90"/>
                    <a:pt x="118" y="90"/>
                  </a:cubicBezTo>
                  <a:cubicBezTo>
                    <a:pt x="121" y="90"/>
                    <a:pt x="124" y="89"/>
                    <a:pt x="128" y="89"/>
                  </a:cubicBezTo>
                  <a:cubicBezTo>
                    <a:pt x="136" y="89"/>
                    <a:pt x="145" y="93"/>
                    <a:pt x="154" y="97"/>
                  </a:cubicBezTo>
                  <a:cubicBezTo>
                    <a:pt x="164" y="101"/>
                    <a:pt x="172" y="105"/>
                    <a:pt x="180" y="105"/>
                  </a:cubicBezTo>
                  <a:cubicBezTo>
                    <a:pt x="181" y="105"/>
                    <a:pt x="182" y="105"/>
                    <a:pt x="183" y="105"/>
                  </a:cubicBezTo>
                  <a:cubicBezTo>
                    <a:pt x="183" y="101"/>
                    <a:pt x="183" y="101"/>
                    <a:pt x="183" y="101"/>
                  </a:cubicBezTo>
                  <a:cubicBezTo>
                    <a:pt x="182" y="101"/>
                    <a:pt x="181" y="101"/>
                    <a:pt x="180" y="101"/>
                  </a:cubicBezTo>
                  <a:cubicBezTo>
                    <a:pt x="173" y="101"/>
                    <a:pt x="165" y="97"/>
                    <a:pt x="156" y="93"/>
                  </a:cubicBezTo>
                  <a:close/>
                  <a:moveTo>
                    <a:pt x="156" y="65"/>
                  </a:moveTo>
                  <a:cubicBezTo>
                    <a:pt x="146" y="60"/>
                    <a:pt x="137" y="56"/>
                    <a:pt x="128" y="56"/>
                  </a:cubicBezTo>
                  <a:cubicBezTo>
                    <a:pt x="124" y="56"/>
                    <a:pt x="121" y="56"/>
                    <a:pt x="118" y="57"/>
                  </a:cubicBezTo>
                  <a:cubicBezTo>
                    <a:pt x="118" y="61"/>
                    <a:pt x="118" y="61"/>
                    <a:pt x="118" y="61"/>
                  </a:cubicBezTo>
                  <a:cubicBezTo>
                    <a:pt x="121" y="61"/>
                    <a:pt x="124" y="61"/>
                    <a:pt x="128" y="61"/>
                  </a:cubicBezTo>
                  <a:cubicBezTo>
                    <a:pt x="136" y="61"/>
                    <a:pt x="145" y="65"/>
                    <a:pt x="154" y="69"/>
                  </a:cubicBezTo>
                  <a:cubicBezTo>
                    <a:pt x="164" y="73"/>
                    <a:pt x="172" y="77"/>
                    <a:pt x="180" y="77"/>
                  </a:cubicBezTo>
                  <a:cubicBezTo>
                    <a:pt x="181" y="77"/>
                    <a:pt x="182" y="76"/>
                    <a:pt x="183" y="76"/>
                  </a:cubicBezTo>
                  <a:cubicBezTo>
                    <a:pt x="183" y="72"/>
                    <a:pt x="183" y="72"/>
                    <a:pt x="183" y="72"/>
                  </a:cubicBezTo>
                  <a:cubicBezTo>
                    <a:pt x="182" y="72"/>
                    <a:pt x="181" y="72"/>
                    <a:pt x="180" y="72"/>
                  </a:cubicBezTo>
                  <a:cubicBezTo>
                    <a:pt x="173" y="72"/>
                    <a:pt x="165" y="68"/>
                    <a:pt x="156" y="65"/>
                  </a:cubicBezTo>
                  <a:close/>
                  <a:moveTo>
                    <a:pt x="156" y="79"/>
                  </a:moveTo>
                  <a:cubicBezTo>
                    <a:pt x="146" y="75"/>
                    <a:pt x="137" y="70"/>
                    <a:pt x="128" y="70"/>
                  </a:cubicBezTo>
                  <a:cubicBezTo>
                    <a:pt x="124" y="70"/>
                    <a:pt x="121" y="71"/>
                    <a:pt x="118" y="71"/>
                  </a:cubicBezTo>
                  <a:cubicBezTo>
                    <a:pt x="118" y="76"/>
                    <a:pt x="118" y="76"/>
                    <a:pt x="118" y="76"/>
                  </a:cubicBezTo>
                  <a:cubicBezTo>
                    <a:pt x="121" y="75"/>
                    <a:pt x="124" y="75"/>
                    <a:pt x="128" y="75"/>
                  </a:cubicBezTo>
                  <a:cubicBezTo>
                    <a:pt x="136" y="75"/>
                    <a:pt x="145" y="79"/>
                    <a:pt x="154" y="83"/>
                  </a:cubicBezTo>
                  <a:cubicBezTo>
                    <a:pt x="164" y="87"/>
                    <a:pt x="172" y="91"/>
                    <a:pt x="180" y="91"/>
                  </a:cubicBezTo>
                  <a:cubicBezTo>
                    <a:pt x="181" y="91"/>
                    <a:pt x="182" y="91"/>
                    <a:pt x="183" y="91"/>
                  </a:cubicBezTo>
                  <a:cubicBezTo>
                    <a:pt x="183" y="86"/>
                    <a:pt x="183" y="86"/>
                    <a:pt x="183" y="86"/>
                  </a:cubicBezTo>
                  <a:cubicBezTo>
                    <a:pt x="182" y="86"/>
                    <a:pt x="181" y="86"/>
                    <a:pt x="180" y="86"/>
                  </a:cubicBezTo>
                  <a:cubicBezTo>
                    <a:pt x="173" y="86"/>
                    <a:pt x="165" y="83"/>
                    <a:pt x="156" y="79"/>
                  </a:cubicBezTo>
                  <a:close/>
                  <a:moveTo>
                    <a:pt x="66" y="29"/>
                  </a:moveTo>
                  <a:cubicBezTo>
                    <a:pt x="66" y="34"/>
                    <a:pt x="66" y="34"/>
                    <a:pt x="66" y="34"/>
                  </a:cubicBezTo>
                  <a:cubicBezTo>
                    <a:pt x="70" y="32"/>
                    <a:pt x="73" y="32"/>
                    <a:pt x="76" y="32"/>
                  </a:cubicBezTo>
                  <a:cubicBezTo>
                    <a:pt x="79" y="32"/>
                    <a:pt x="82" y="32"/>
                    <a:pt x="85" y="33"/>
                  </a:cubicBezTo>
                  <a:cubicBezTo>
                    <a:pt x="85" y="28"/>
                    <a:pt x="85" y="28"/>
                    <a:pt x="85" y="28"/>
                  </a:cubicBezTo>
                  <a:cubicBezTo>
                    <a:pt x="82" y="28"/>
                    <a:pt x="79" y="27"/>
                    <a:pt x="76" y="27"/>
                  </a:cubicBezTo>
                  <a:cubicBezTo>
                    <a:pt x="73" y="27"/>
                    <a:pt x="70" y="28"/>
                    <a:pt x="66" y="29"/>
                  </a:cubicBezTo>
                  <a:close/>
                  <a:moveTo>
                    <a:pt x="156" y="108"/>
                  </a:moveTo>
                  <a:cubicBezTo>
                    <a:pt x="146" y="104"/>
                    <a:pt x="137" y="99"/>
                    <a:pt x="128" y="99"/>
                  </a:cubicBezTo>
                  <a:cubicBezTo>
                    <a:pt x="124" y="99"/>
                    <a:pt x="121" y="99"/>
                    <a:pt x="118" y="100"/>
                  </a:cubicBezTo>
                  <a:cubicBezTo>
                    <a:pt x="118" y="104"/>
                    <a:pt x="118" y="104"/>
                    <a:pt x="118" y="104"/>
                  </a:cubicBezTo>
                  <a:cubicBezTo>
                    <a:pt x="121" y="104"/>
                    <a:pt x="124" y="104"/>
                    <a:pt x="128" y="104"/>
                  </a:cubicBezTo>
                  <a:cubicBezTo>
                    <a:pt x="136" y="104"/>
                    <a:pt x="145" y="108"/>
                    <a:pt x="154" y="112"/>
                  </a:cubicBezTo>
                  <a:cubicBezTo>
                    <a:pt x="164" y="116"/>
                    <a:pt x="172" y="120"/>
                    <a:pt x="180" y="120"/>
                  </a:cubicBezTo>
                  <a:cubicBezTo>
                    <a:pt x="181" y="120"/>
                    <a:pt x="182" y="120"/>
                    <a:pt x="183" y="120"/>
                  </a:cubicBezTo>
                  <a:cubicBezTo>
                    <a:pt x="183" y="115"/>
                    <a:pt x="183" y="115"/>
                    <a:pt x="183" y="115"/>
                  </a:cubicBezTo>
                  <a:cubicBezTo>
                    <a:pt x="182" y="115"/>
                    <a:pt x="181" y="115"/>
                    <a:pt x="180" y="115"/>
                  </a:cubicBezTo>
                  <a:cubicBezTo>
                    <a:pt x="173" y="115"/>
                    <a:pt x="165" y="112"/>
                    <a:pt x="156" y="108"/>
                  </a:cubicBezTo>
                  <a:close/>
                  <a:moveTo>
                    <a:pt x="48" y="108"/>
                  </a:moveTo>
                  <a:cubicBezTo>
                    <a:pt x="39" y="112"/>
                    <a:pt x="31" y="115"/>
                    <a:pt x="24" y="115"/>
                  </a:cubicBezTo>
                  <a:cubicBezTo>
                    <a:pt x="23" y="115"/>
                    <a:pt x="21" y="115"/>
                    <a:pt x="20" y="115"/>
                  </a:cubicBezTo>
                  <a:cubicBezTo>
                    <a:pt x="20" y="120"/>
                    <a:pt x="20" y="120"/>
                    <a:pt x="20" y="120"/>
                  </a:cubicBezTo>
                  <a:cubicBezTo>
                    <a:pt x="21" y="120"/>
                    <a:pt x="23" y="120"/>
                    <a:pt x="24" y="120"/>
                  </a:cubicBezTo>
                  <a:cubicBezTo>
                    <a:pt x="31" y="120"/>
                    <a:pt x="40" y="116"/>
                    <a:pt x="49" y="112"/>
                  </a:cubicBezTo>
                  <a:cubicBezTo>
                    <a:pt x="59" y="108"/>
                    <a:pt x="68" y="104"/>
                    <a:pt x="76" y="104"/>
                  </a:cubicBezTo>
                  <a:cubicBezTo>
                    <a:pt x="79" y="104"/>
                    <a:pt x="82" y="104"/>
                    <a:pt x="85" y="104"/>
                  </a:cubicBezTo>
                  <a:cubicBezTo>
                    <a:pt x="85" y="100"/>
                    <a:pt x="85" y="100"/>
                    <a:pt x="85" y="100"/>
                  </a:cubicBezTo>
                  <a:cubicBezTo>
                    <a:pt x="82" y="99"/>
                    <a:pt x="79" y="99"/>
                    <a:pt x="76" y="99"/>
                  </a:cubicBezTo>
                  <a:cubicBezTo>
                    <a:pt x="67" y="99"/>
                    <a:pt x="57" y="104"/>
                    <a:pt x="48" y="108"/>
                  </a:cubicBezTo>
                  <a:close/>
                  <a:moveTo>
                    <a:pt x="24" y="130"/>
                  </a:moveTo>
                  <a:cubicBezTo>
                    <a:pt x="23" y="130"/>
                    <a:pt x="21" y="130"/>
                    <a:pt x="20" y="129"/>
                  </a:cubicBezTo>
                  <a:cubicBezTo>
                    <a:pt x="20" y="134"/>
                    <a:pt x="20" y="134"/>
                    <a:pt x="20" y="134"/>
                  </a:cubicBezTo>
                  <a:cubicBezTo>
                    <a:pt x="21" y="134"/>
                    <a:pt x="23" y="134"/>
                    <a:pt x="24" y="134"/>
                  </a:cubicBezTo>
                  <a:cubicBezTo>
                    <a:pt x="31" y="134"/>
                    <a:pt x="40" y="130"/>
                    <a:pt x="49" y="126"/>
                  </a:cubicBezTo>
                  <a:cubicBezTo>
                    <a:pt x="54" y="124"/>
                    <a:pt x="59" y="122"/>
                    <a:pt x="64" y="120"/>
                  </a:cubicBezTo>
                  <a:cubicBezTo>
                    <a:pt x="64" y="116"/>
                    <a:pt x="64" y="116"/>
                    <a:pt x="64" y="116"/>
                  </a:cubicBezTo>
                  <a:cubicBezTo>
                    <a:pt x="58" y="117"/>
                    <a:pt x="53" y="120"/>
                    <a:pt x="48" y="122"/>
                  </a:cubicBezTo>
                  <a:cubicBezTo>
                    <a:pt x="39" y="126"/>
                    <a:pt x="31" y="130"/>
                    <a:pt x="24" y="130"/>
                  </a:cubicBezTo>
                  <a:close/>
                  <a:moveTo>
                    <a:pt x="128" y="114"/>
                  </a:moveTo>
                  <a:cubicBezTo>
                    <a:pt x="124" y="114"/>
                    <a:pt x="121" y="114"/>
                    <a:pt x="118" y="114"/>
                  </a:cubicBezTo>
                  <a:cubicBezTo>
                    <a:pt x="118" y="119"/>
                    <a:pt x="118" y="119"/>
                    <a:pt x="118" y="119"/>
                  </a:cubicBezTo>
                  <a:cubicBezTo>
                    <a:pt x="121" y="118"/>
                    <a:pt x="124" y="118"/>
                    <a:pt x="128" y="118"/>
                  </a:cubicBezTo>
                  <a:cubicBezTo>
                    <a:pt x="136" y="118"/>
                    <a:pt x="145" y="122"/>
                    <a:pt x="154" y="126"/>
                  </a:cubicBezTo>
                  <a:cubicBezTo>
                    <a:pt x="157" y="127"/>
                    <a:pt x="160" y="129"/>
                    <a:pt x="163" y="130"/>
                  </a:cubicBezTo>
                  <a:cubicBezTo>
                    <a:pt x="163" y="125"/>
                    <a:pt x="163" y="125"/>
                    <a:pt x="163" y="125"/>
                  </a:cubicBezTo>
                  <a:cubicBezTo>
                    <a:pt x="161" y="124"/>
                    <a:pt x="158" y="123"/>
                    <a:pt x="156" y="122"/>
                  </a:cubicBezTo>
                  <a:cubicBezTo>
                    <a:pt x="146" y="118"/>
                    <a:pt x="137" y="114"/>
                    <a:pt x="128" y="114"/>
                  </a:cubicBezTo>
                  <a:close/>
                  <a:moveTo>
                    <a:pt x="66" y="43"/>
                  </a:moveTo>
                  <a:cubicBezTo>
                    <a:pt x="66" y="48"/>
                    <a:pt x="66" y="48"/>
                    <a:pt x="66" y="48"/>
                  </a:cubicBezTo>
                  <a:cubicBezTo>
                    <a:pt x="70" y="47"/>
                    <a:pt x="73" y="46"/>
                    <a:pt x="76" y="46"/>
                  </a:cubicBezTo>
                  <a:cubicBezTo>
                    <a:pt x="79" y="46"/>
                    <a:pt x="82" y="46"/>
                    <a:pt x="85" y="47"/>
                  </a:cubicBezTo>
                  <a:cubicBezTo>
                    <a:pt x="85" y="42"/>
                    <a:pt x="85" y="42"/>
                    <a:pt x="85" y="42"/>
                  </a:cubicBezTo>
                  <a:cubicBezTo>
                    <a:pt x="82" y="42"/>
                    <a:pt x="79" y="42"/>
                    <a:pt x="76" y="42"/>
                  </a:cubicBezTo>
                  <a:cubicBezTo>
                    <a:pt x="73" y="42"/>
                    <a:pt x="70" y="42"/>
                    <a:pt x="66" y="43"/>
                  </a:cubicBezTo>
                  <a:close/>
                  <a:moveTo>
                    <a:pt x="48" y="93"/>
                  </a:moveTo>
                  <a:cubicBezTo>
                    <a:pt x="39" y="97"/>
                    <a:pt x="31" y="101"/>
                    <a:pt x="24" y="101"/>
                  </a:cubicBezTo>
                  <a:cubicBezTo>
                    <a:pt x="23" y="101"/>
                    <a:pt x="21" y="101"/>
                    <a:pt x="20" y="101"/>
                  </a:cubicBezTo>
                  <a:cubicBezTo>
                    <a:pt x="20" y="105"/>
                    <a:pt x="20" y="105"/>
                    <a:pt x="20" y="105"/>
                  </a:cubicBezTo>
                  <a:cubicBezTo>
                    <a:pt x="21" y="105"/>
                    <a:pt x="23" y="105"/>
                    <a:pt x="24" y="105"/>
                  </a:cubicBezTo>
                  <a:cubicBezTo>
                    <a:pt x="31" y="105"/>
                    <a:pt x="40" y="101"/>
                    <a:pt x="49" y="97"/>
                  </a:cubicBezTo>
                  <a:cubicBezTo>
                    <a:pt x="59" y="93"/>
                    <a:pt x="68" y="89"/>
                    <a:pt x="76" y="89"/>
                  </a:cubicBezTo>
                  <a:cubicBezTo>
                    <a:pt x="79" y="89"/>
                    <a:pt x="82" y="90"/>
                    <a:pt x="85" y="90"/>
                  </a:cubicBezTo>
                  <a:cubicBezTo>
                    <a:pt x="85" y="86"/>
                    <a:pt x="85" y="86"/>
                    <a:pt x="85" y="86"/>
                  </a:cubicBezTo>
                  <a:cubicBezTo>
                    <a:pt x="82" y="85"/>
                    <a:pt x="79" y="85"/>
                    <a:pt x="76" y="85"/>
                  </a:cubicBezTo>
                  <a:cubicBezTo>
                    <a:pt x="67" y="85"/>
                    <a:pt x="57" y="89"/>
                    <a:pt x="48" y="93"/>
                  </a:cubicBezTo>
                  <a:close/>
                  <a:moveTo>
                    <a:pt x="66" y="58"/>
                  </a:moveTo>
                  <a:cubicBezTo>
                    <a:pt x="66" y="62"/>
                    <a:pt x="66" y="62"/>
                    <a:pt x="66" y="62"/>
                  </a:cubicBezTo>
                  <a:cubicBezTo>
                    <a:pt x="70" y="61"/>
                    <a:pt x="73" y="61"/>
                    <a:pt x="76" y="61"/>
                  </a:cubicBezTo>
                  <a:cubicBezTo>
                    <a:pt x="79" y="61"/>
                    <a:pt x="82" y="61"/>
                    <a:pt x="85" y="61"/>
                  </a:cubicBezTo>
                  <a:cubicBezTo>
                    <a:pt x="85" y="57"/>
                    <a:pt x="85" y="57"/>
                    <a:pt x="85" y="57"/>
                  </a:cubicBezTo>
                  <a:cubicBezTo>
                    <a:pt x="82" y="56"/>
                    <a:pt x="79" y="56"/>
                    <a:pt x="76" y="56"/>
                  </a:cubicBezTo>
                  <a:cubicBezTo>
                    <a:pt x="73" y="56"/>
                    <a:pt x="70" y="57"/>
                    <a:pt x="66" y="58"/>
                  </a:cubicBezTo>
                  <a:close/>
                  <a:moveTo>
                    <a:pt x="48" y="79"/>
                  </a:moveTo>
                  <a:cubicBezTo>
                    <a:pt x="39" y="83"/>
                    <a:pt x="31" y="86"/>
                    <a:pt x="24" y="86"/>
                  </a:cubicBezTo>
                  <a:cubicBezTo>
                    <a:pt x="23" y="86"/>
                    <a:pt x="21" y="86"/>
                    <a:pt x="20" y="86"/>
                  </a:cubicBezTo>
                  <a:cubicBezTo>
                    <a:pt x="20" y="91"/>
                    <a:pt x="20" y="91"/>
                    <a:pt x="20" y="91"/>
                  </a:cubicBezTo>
                  <a:cubicBezTo>
                    <a:pt x="21" y="91"/>
                    <a:pt x="23" y="91"/>
                    <a:pt x="24" y="91"/>
                  </a:cubicBezTo>
                  <a:cubicBezTo>
                    <a:pt x="31" y="91"/>
                    <a:pt x="40" y="87"/>
                    <a:pt x="49" y="83"/>
                  </a:cubicBezTo>
                  <a:cubicBezTo>
                    <a:pt x="59" y="79"/>
                    <a:pt x="68" y="75"/>
                    <a:pt x="76" y="75"/>
                  </a:cubicBezTo>
                  <a:cubicBezTo>
                    <a:pt x="79" y="75"/>
                    <a:pt x="82" y="75"/>
                    <a:pt x="85" y="76"/>
                  </a:cubicBezTo>
                  <a:cubicBezTo>
                    <a:pt x="85" y="71"/>
                    <a:pt x="85" y="71"/>
                    <a:pt x="85" y="71"/>
                  </a:cubicBezTo>
                  <a:cubicBezTo>
                    <a:pt x="82" y="71"/>
                    <a:pt x="79" y="70"/>
                    <a:pt x="76" y="70"/>
                  </a:cubicBezTo>
                  <a:cubicBezTo>
                    <a:pt x="67" y="70"/>
                    <a:pt x="57" y="75"/>
                    <a:pt x="48" y="7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2" name="Freeform 22"/>
            <p:cNvSpPr>
              <a:spLocks noEditPoints="1"/>
            </p:cNvSpPr>
            <p:nvPr/>
          </p:nvSpPr>
          <p:spPr bwMode="auto">
            <a:xfrm>
              <a:off x="4488358" y="1760353"/>
              <a:ext cx="277036" cy="263614"/>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3" name="Freeform 22"/>
            <p:cNvSpPr>
              <a:spLocks noEditPoints="1"/>
            </p:cNvSpPr>
            <p:nvPr/>
          </p:nvSpPr>
          <p:spPr bwMode="auto">
            <a:xfrm>
              <a:off x="7394035" y="1759819"/>
              <a:ext cx="149563" cy="142317"/>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4" name="Freeform 21"/>
            <p:cNvSpPr>
              <a:spLocks noEditPoints="1"/>
            </p:cNvSpPr>
            <p:nvPr/>
          </p:nvSpPr>
          <p:spPr bwMode="auto">
            <a:xfrm>
              <a:off x="6251547" y="1731944"/>
              <a:ext cx="227874" cy="184853"/>
            </a:xfrm>
            <a:custGeom>
              <a:avLst/>
              <a:gdLst>
                <a:gd name="T0" fmla="*/ 19 w 204"/>
                <a:gd name="T1" fmla="*/ 42 h 165"/>
                <a:gd name="T2" fmla="*/ 58 w 204"/>
                <a:gd name="T3" fmla="*/ 66 h 165"/>
                <a:gd name="T4" fmla="*/ 203 w 204"/>
                <a:gd name="T5" fmla="*/ 161 h 165"/>
                <a:gd name="T6" fmla="*/ 128 w 204"/>
                <a:gd name="T7" fmla="*/ 149 h 165"/>
                <a:gd name="T8" fmla="*/ 100 w 204"/>
                <a:gd name="T9" fmla="*/ 155 h 165"/>
                <a:gd name="T10" fmla="*/ 24 w 204"/>
                <a:gd name="T11" fmla="*/ 165 h 165"/>
                <a:gd name="T12" fmla="*/ 0 w 204"/>
                <a:gd name="T13" fmla="*/ 10 h 165"/>
                <a:gd name="T14" fmla="*/ 47 w 204"/>
                <a:gd name="T15" fmla="*/ 9 h 165"/>
                <a:gd name="T16" fmla="*/ 128 w 204"/>
                <a:gd name="T17" fmla="*/ 0 h 165"/>
                <a:gd name="T18" fmla="*/ 198 w 204"/>
                <a:gd name="T19" fmla="*/ 13 h 165"/>
                <a:gd name="T20" fmla="*/ 100 w 204"/>
                <a:gd name="T21" fmla="*/ 12 h 165"/>
                <a:gd name="T22" fmla="*/ 24 w 204"/>
                <a:gd name="T23" fmla="*/ 23 h 165"/>
                <a:gd name="T24" fmla="*/ 24 w 204"/>
                <a:gd name="T25" fmla="*/ 150 h 165"/>
                <a:gd name="T26" fmla="*/ 100 w 204"/>
                <a:gd name="T27" fmla="*/ 138 h 165"/>
                <a:gd name="T28" fmla="*/ 180 w 204"/>
                <a:gd name="T29" fmla="*/ 23 h 165"/>
                <a:gd name="T30" fmla="*/ 104 w 204"/>
                <a:gd name="T31" fmla="*/ 12 h 165"/>
                <a:gd name="T32" fmla="*/ 156 w 204"/>
                <a:gd name="T33" fmla="*/ 142 h 165"/>
                <a:gd name="T34" fmla="*/ 198 w 204"/>
                <a:gd name="T35" fmla="*/ 20 h 165"/>
                <a:gd name="T36" fmla="*/ 118 w 204"/>
                <a:gd name="T37" fmla="*/ 42 h 165"/>
                <a:gd name="T38" fmla="*/ 154 w 204"/>
                <a:gd name="T39" fmla="*/ 54 h 165"/>
                <a:gd name="T40" fmla="*/ 183 w 204"/>
                <a:gd name="T41" fmla="*/ 58 h 165"/>
                <a:gd name="T42" fmla="*/ 156 w 204"/>
                <a:gd name="T43" fmla="*/ 36 h 165"/>
                <a:gd name="T44" fmla="*/ 154 w 204"/>
                <a:gd name="T45" fmla="*/ 40 h 165"/>
                <a:gd name="T46" fmla="*/ 183 w 204"/>
                <a:gd name="T47" fmla="*/ 43 h 165"/>
                <a:gd name="T48" fmla="*/ 156 w 204"/>
                <a:gd name="T49" fmla="*/ 93 h 165"/>
                <a:gd name="T50" fmla="*/ 118 w 204"/>
                <a:gd name="T51" fmla="*/ 90 h 165"/>
                <a:gd name="T52" fmla="*/ 180 w 204"/>
                <a:gd name="T53" fmla="*/ 105 h 165"/>
                <a:gd name="T54" fmla="*/ 180 w 204"/>
                <a:gd name="T55" fmla="*/ 101 h 165"/>
                <a:gd name="T56" fmla="*/ 128 w 204"/>
                <a:gd name="T57" fmla="*/ 56 h 165"/>
                <a:gd name="T58" fmla="*/ 128 w 204"/>
                <a:gd name="T59" fmla="*/ 61 h 165"/>
                <a:gd name="T60" fmla="*/ 183 w 204"/>
                <a:gd name="T61" fmla="*/ 76 h 165"/>
                <a:gd name="T62" fmla="*/ 156 w 204"/>
                <a:gd name="T63" fmla="*/ 65 h 165"/>
                <a:gd name="T64" fmla="*/ 118 w 204"/>
                <a:gd name="T65" fmla="*/ 71 h 165"/>
                <a:gd name="T66" fmla="*/ 154 w 204"/>
                <a:gd name="T67" fmla="*/ 83 h 165"/>
                <a:gd name="T68" fmla="*/ 183 w 204"/>
                <a:gd name="T69" fmla="*/ 86 h 165"/>
                <a:gd name="T70" fmla="*/ 66 w 204"/>
                <a:gd name="T71" fmla="*/ 29 h 165"/>
                <a:gd name="T72" fmla="*/ 85 w 204"/>
                <a:gd name="T73" fmla="*/ 33 h 165"/>
                <a:gd name="T74" fmla="*/ 66 w 204"/>
                <a:gd name="T75" fmla="*/ 29 h 165"/>
                <a:gd name="T76" fmla="*/ 118 w 204"/>
                <a:gd name="T77" fmla="*/ 100 h 165"/>
                <a:gd name="T78" fmla="*/ 154 w 204"/>
                <a:gd name="T79" fmla="*/ 112 h 165"/>
                <a:gd name="T80" fmla="*/ 183 w 204"/>
                <a:gd name="T81" fmla="*/ 115 h 165"/>
                <a:gd name="T82" fmla="*/ 48 w 204"/>
                <a:gd name="T83" fmla="*/ 108 h 165"/>
                <a:gd name="T84" fmla="*/ 20 w 204"/>
                <a:gd name="T85" fmla="*/ 120 h 165"/>
                <a:gd name="T86" fmla="*/ 76 w 204"/>
                <a:gd name="T87" fmla="*/ 104 h 165"/>
                <a:gd name="T88" fmla="*/ 76 w 204"/>
                <a:gd name="T89" fmla="*/ 99 h 165"/>
                <a:gd name="T90" fmla="*/ 20 w 204"/>
                <a:gd name="T91" fmla="*/ 129 h 165"/>
                <a:gd name="T92" fmla="*/ 49 w 204"/>
                <a:gd name="T93" fmla="*/ 126 h 165"/>
                <a:gd name="T94" fmla="*/ 48 w 204"/>
                <a:gd name="T95" fmla="*/ 122 h 165"/>
                <a:gd name="T96" fmla="*/ 118 w 204"/>
                <a:gd name="T97" fmla="*/ 114 h 165"/>
                <a:gd name="T98" fmla="*/ 154 w 204"/>
                <a:gd name="T99" fmla="*/ 126 h 165"/>
                <a:gd name="T100" fmla="*/ 156 w 204"/>
                <a:gd name="T101" fmla="*/ 122 h 165"/>
                <a:gd name="T102" fmla="*/ 66 w 204"/>
                <a:gd name="T103" fmla="*/ 48 h 165"/>
                <a:gd name="T104" fmla="*/ 85 w 204"/>
                <a:gd name="T105" fmla="*/ 42 h 165"/>
                <a:gd name="T106" fmla="*/ 48 w 204"/>
                <a:gd name="T107" fmla="*/ 93 h 165"/>
                <a:gd name="T108" fmla="*/ 20 w 204"/>
                <a:gd name="T109" fmla="*/ 105 h 165"/>
                <a:gd name="T110" fmla="*/ 76 w 204"/>
                <a:gd name="T111" fmla="*/ 89 h 165"/>
                <a:gd name="T112" fmla="*/ 76 w 204"/>
                <a:gd name="T113" fmla="*/ 85 h 165"/>
                <a:gd name="T114" fmla="*/ 66 w 204"/>
                <a:gd name="T115" fmla="*/ 62 h 165"/>
                <a:gd name="T116" fmla="*/ 85 w 204"/>
                <a:gd name="T117" fmla="*/ 57 h 165"/>
                <a:gd name="T118" fmla="*/ 48 w 204"/>
                <a:gd name="T119" fmla="*/ 79 h 165"/>
                <a:gd name="T120" fmla="*/ 20 w 204"/>
                <a:gd name="T121" fmla="*/ 91 h 165"/>
                <a:gd name="T122" fmla="*/ 76 w 204"/>
                <a:gd name="T123" fmla="*/ 75 h 165"/>
                <a:gd name="T124" fmla="*/ 76 w 204"/>
                <a:gd name="T125" fmla="*/ 7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 h="165">
                  <a:moveTo>
                    <a:pt x="24" y="78"/>
                  </a:moveTo>
                  <a:cubicBezTo>
                    <a:pt x="22" y="78"/>
                    <a:pt x="21" y="78"/>
                    <a:pt x="19" y="78"/>
                  </a:cubicBezTo>
                  <a:cubicBezTo>
                    <a:pt x="19" y="42"/>
                    <a:pt x="19" y="42"/>
                    <a:pt x="19" y="42"/>
                  </a:cubicBezTo>
                  <a:cubicBezTo>
                    <a:pt x="21" y="42"/>
                    <a:pt x="22" y="42"/>
                    <a:pt x="24" y="42"/>
                  </a:cubicBezTo>
                  <a:cubicBezTo>
                    <a:pt x="34" y="42"/>
                    <a:pt x="46" y="35"/>
                    <a:pt x="58" y="31"/>
                  </a:cubicBezTo>
                  <a:cubicBezTo>
                    <a:pt x="58" y="66"/>
                    <a:pt x="58" y="66"/>
                    <a:pt x="58" y="66"/>
                  </a:cubicBezTo>
                  <a:cubicBezTo>
                    <a:pt x="46" y="71"/>
                    <a:pt x="34" y="78"/>
                    <a:pt x="24" y="78"/>
                  </a:cubicBezTo>
                  <a:close/>
                  <a:moveTo>
                    <a:pt x="204" y="160"/>
                  </a:moveTo>
                  <a:cubicBezTo>
                    <a:pt x="203" y="161"/>
                    <a:pt x="203" y="161"/>
                    <a:pt x="203" y="161"/>
                  </a:cubicBezTo>
                  <a:cubicBezTo>
                    <a:pt x="202" y="161"/>
                    <a:pt x="195" y="165"/>
                    <a:pt x="180" y="165"/>
                  </a:cubicBezTo>
                  <a:cubicBezTo>
                    <a:pt x="172" y="165"/>
                    <a:pt x="163" y="162"/>
                    <a:pt x="154" y="157"/>
                  </a:cubicBezTo>
                  <a:cubicBezTo>
                    <a:pt x="145" y="154"/>
                    <a:pt x="135" y="149"/>
                    <a:pt x="128" y="149"/>
                  </a:cubicBezTo>
                  <a:cubicBezTo>
                    <a:pt x="112" y="149"/>
                    <a:pt x="104" y="155"/>
                    <a:pt x="104" y="155"/>
                  </a:cubicBezTo>
                  <a:cubicBezTo>
                    <a:pt x="102" y="156"/>
                    <a:pt x="102" y="156"/>
                    <a:pt x="102" y="156"/>
                  </a:cubicBezTo>
                  <a:cubicBezTo>
                    <a:pt x="100" y="155"/>
                    <a:pt x="100" y="155"/>
                    <a:pt x="100" y="155"/>
                  </a:cubicBezTo>
                  <a:cubicBezTo>
                    <a:pt x="100" y="155"/>
                    <a:pt x="92" y="149"/>
                    <a:pt x="76" y="149"/>
                  </a:cubicBezTo>
                  <a:cubicBezTo>
                    <a:pt x="68" y="149"/>
                    <a:pt x="59" y="154"/>
                    <a:pt x="50" y="157"/>
                  </a:cubicBezTo>
                  <a:cubicBezTo>
                    <a:pt x="41" y="162"/>
                    <a:pt x="32" y="165"/>
                    <a:pt x="24" y="165"/>
                  </a:cubicBezTo>
                  <a:cubicBezTo>
                    <a:pt x="8" y="165"/>
                    <a:pt x="1" y="161"/>
                    <a:pt x="1" y="161"/>
                  </a:cubicBezTo>
                  <a:cubicBezTo>
                    <a:pt x="0" y="160"/>
                    <a:pt x="0" y="160"/>
                    <a:pt x="0" y="160"/>
                  </a:cubicBezTo>
                  <a:cubicBezTo>
                    <a:pt x="0" y="10"/>
                    <a:pt x="0" y="10"/>
                    <a:pt x="0" y="10"/>
                  </a:cubicBezTo>
                  <a:cubicBezTo>
                    <a:pt x="5" y="13"/>
                    <a:pt x="5" y="13"/>
                    <a:pt x="5" y="13"/>
                  </a:cubicBezTo>
                  <a:cubicBezTo>
                    <a:pt x="5" y="13"/>
                    <a:pt x="10" y="16"/>
                    <a:pt x="24" y="16"/>
                  </a:cubicBezTo>
                  <a:cubicBezTo>
                    <a:pt x="30" y="16"/>
                    <a:pt x="38" y="13"/>
                    <a:pt x="47" y="9"/>
                  </a:cubicBezTo>
                  <a:cubicBezTo>
                    <a:pt x="57" y="5"/>
                    <a:pt x="67" y="0"/>
                    <a:pt x="76" y="0"/>
                  </a:cubicBezTo>
                  <a:cubicBezTo>
                    <a:pt x="90" y="0"/>
                    <a:pt x="98" y="4"/>
                    <a:pt x="102" y="6"/>
                  </a:cubicBezTo>
                  <a:cubicBezTo>
                    <a:pt x="106" y="4"/>
                    <a:pt x="114" y="0"/>
                    <a:pt x="128" y="0"/>
                  </a:cubicBezTo>
                  <a:cubicBezTo>
                    <a:pt x="137" y="0"/>
                    <a:pt x="147" y="5"/>
                    <a:pt x="157" y="9"/>
                  </a:cubicBezTo>
                  <a:cubicBezTo>
                    <a:pt x="165" y="13"/>
                    <a:pt x="173" y="16"/>
                    <a:pt x="180" y="16"/>
                  </a:cubicBezTo>
                  <a:cubicBezTo>
                    <a:pt x="194" y="16"/>
                    <a:pt x="198" y="13"/>
                    <a:pt x="198" y="13"/>
                  </a:cubicBezTo>
                  <a:cubicBezTo>
                    <a:pt x="204" y="10"/>
                    <a:pt x="204" y="10"/>
                    <a:pt x="204" y="10"/>
                  </a:cubicBezTo>
                  <a:lnTo>
                    <a:pt x="204" y="160"/>
                  </a:lnTo>
                  <a:close/>
                  <a:moveTo>
                    <a:pt x="100" y="12"/>
                  </a:moveTo>
                  <a:cubicBezTo>
                    <a:pt x="97" y="11"/>
                    <a:pt x="90" y="7"/>
                    <a:pt x="76" y="7"/>
                  </a:cubicBezTo>
                  <a:cubicBezTo>
                    <a:pt x="68" y="7"/>
                    <a:pt x="59" y="11"/>
                    <a:pt x="49" y="15"/>
                  </a:cubicBezTo>
                  <a:cubicBezTo>
                    <a:pt x="40" y="19"/>
                    <a:pt x="31" y="23"/>
                    <a:pt x="24" y="23"/>
                  </a:cubicBezTo>
                  <a:cubicBezTo>
                    <a:pt x="13" y="23"/>
                    <a:pt x="10" y="21"/>
                    <a:pt x="6" y="20"/>
                  </a:cubicBezTo>
                  <a:cubicBezTo>
                    <a:pt x="6" y="146"/>
                    <a:pt x="6" y="146"/>
                    <a:pt x="6" y="146"/>
                  </a:cubicBezTo>
                  <a:cubicBezTo>
                    <a:pt x="9" y="148"/>
                    <a:pt x="12" y="150"/>
                    <a:pt x="24" y="150"/>
                  </a:cubicBezTo>
                  <a:cubicBezTo>
                    <a:pt x="31" y="150"/>
                    <a:pt x="39" y="146"/>
                    <a:pt x="48" y="142"/>
                  </a:cubicBezTo>
                  <a:cubicBezTo>
                    <a:pt x="57" y="138"/>
                    <a:pt x="67" y="134"/>
                    <a:pt x="76" y="134"/>
                  </a:cubicBezTo>
                  <a:cubicBezTo>
                    <a:pt x="88" y="134"/>
                    <a:pt x="96" y="137"/>
                    <a:pt x="100" y="138"/>
                  </a:cubicBezTo>
                  <a:lnTo>
                    <a:pt x="100" y="12"/>
                  </a:lnTo>
                  <a:close/>
                  <a:moveTo>
                    <a:pt x="198" y="20"/>
                  </a:moveTo>
                  <a:cubicBezTo>
                    <a:pt x="194" y="21"/>
                    <a:pt x="190" y="23"/>
                    <a:pt x="180" y="23"/>
                  </a:cubicBezTo>
                  <a:cubicBezTo>
                    <a:pt x="172" y="23"/>
                    <a:pt x="164" y="19"/>
                    <a:pt x="154" y="15"/>
                  </a:cubicBezTo>
                  <a:cubicBezTo>
                    <a:pt x="145" y="11"/>
                    <a:pt x="136" y="7"/>
                    <a:pt x="128" y="7"/>
                  </a:cubicBezTo>
                  <a:cubicBezTo>
                    <a:pt x="114" y="7"/>
                    <a:pt x="106" y="11"/>
                    <a:pt x="104" y="12"/>
                  </a:cubicBezTo>
                  <a:cubicBezTo>
                    <a:pt x="104" y="138"/>
                    <a:pt x="104" y="138"/>
                    <a:pt x="104" y="138"/>
                  </a:cubicBezTo>
                  <a:cubicBezTo>
                    <a:pt x="108" y="137"/>
                    <a:pt x="116" y="134"/>
                    <a:pt x="128" y="134"/>
                  </a:cubicBezTo>
                  <a:cubicBezTo>
                    <a:pt x="137" y="134"/>
                    <a:pt x="146" y="138"/>
                    <a:pt x="156" y="142"/>
                  </a:cubicBezTo>
                  <a:cubicBezTo>
                    <a:pt x="165" y="146"/>
                    <a:pt x="173" y="150"/>
                    <a:pt x="180" y="150"/>
                  </a:cubicBezTo>
                  <a:cubicBezTo>
                    <a:pt x="191" y="150"/>
                    <a:pt x="195" y="148"/>
                    <a:pt x="198" y="146"/>
                  </a:cubicBezTo>
                  <a:lnTo>
                    <a:pt x="198" y="20"/>
                  </a:lnTo>
                  <a:close/>
                  <a:moveTo>
                    <a:pt x="156" y="50"/>
                  </a:moveTo>
                  <a:cubicBezTo>
                    <a:pt x="146" y="46"/>
                    <a:pt x="137" y="42"/>
                    <a:pt x="128" y="42"/>
                  </a:cubicBezTo>
                  <a:cubicBezTo>
                    <a:pt x="124" y="42"/>
                    <a:pt x="121" y="42"/>
                    <a:pt x="118" y="42"/>
                  </a:cubicBezTo>
                  <a:cubicBezTo>
                    <a:pt x="118" y="47"/>
                    <a:pt x="118" y="47"/>
                    <a:pt x="118" y="47"/>
                  </a:cubicBezTo>
                  <a:cubicBezTo>
                    <a:pt x="121" y="46"/>
                    <a:pt x="124" y="46"/>
                    <a:pt x="128" y="46"/>
                  </a:cubicBezTo>
                  <a:cubicBezTo>
                    <a:pt x="136" y="46"/>
                    <a:pt x="145" y="50"/>
                    <a:pt x="154" y="54"/>
                  </a:cubicBezTo>
                  <a:cubicBezTo>
                    <a:pt x="164" y="58"/>
                    <a:pt x="172" y="62"/>
                    <a:pt x="180" y="62"/>
                  </a:cubicBezTo>
                  <a:cubicBezTo>
                    <a:pt x="181" y="62"/>
                    <a:pt x="182" y="62"/>
                    <a:pt x="183" y="62"/>
                  </a:cubicBezTo>
                  <a:cubicBezTo>
                    <a:pt x="183" y="58"/>
                    <a:pt x="183" y="58"/>
                    <a:pt x="183" y="58"/>
                  </a:cubicBezTo>
                  <a:cubicBezTo>
                    <a:pt x="182" y="58"/>
                    <a:pt x="181" y="58"/>
                    <a:pt x="180" y="58"/>
                  </a:cubicBezTo>
                  <a:cubicBezTo>
                    <a:pt x="173" y="58"/>
                    <a:pt x="165" y="54"/>
                    <a:pt x="156" y="50"/>
                  </a:cubicBezTo>
                  <a:close/>
                  <a:moveTo>
                    <a:pt x="156" y="36"/>
                  </a:moveTo>
                  <a:cubicBezTo>
                    <a:pt x="150" y="33"/>
                    <a:pt x="144" y="31"/>
                    <a:pt x="138" y="29"/>
                  </a:cubicBezTo>
                  <a:cubicBezTo>
                    <a:pt x="138" y="34"/>
                    <a:pt x="138" y="34"/>
                    <a:pt x="138" y="34"/>
                  </a:cubicBezTo>
                  <a:cubicBezTo>
                    <a:pt x="143" y="35"/>
                    <a:pt x="149" y="38"/>
                    <a:pt x="154" y="40"/>
                  </a:cubicBezTo>
                  <a:cubicBezTo>
                    <a:pt x="164" y="44"/>
                    <a:pt x="172" y="48"/>
                    <a:pt x="180" y="48"/>
                  </a:cubicBezTo>
                  <a:cubicBezTo>
                    <a:pt x="181" y="48"/>
                    <a:pt x="182" y="48"/>
                    <a:pt x="183" y="48"/>
                  </a:cubicBezTo>
                  <a:cubicBezTo>
                    <a:pt x="183" y="43"/>
                    <a:pt x="183" y="43"/>
                    <a:pt x="183" y="43"/>
                  </a:cubicBezTo>
                  <a:cubicBezTo>
                    <a:pt x="182" y="43"/>
                    <a:pt x="181" y="43"/>
                    <a:pt x="180" y="43"/>
                  </a:cubicBezTo>
                  <a:cubicBezTo>
                    <a:pt x="173" y="43"/>
                    <a:pt x="165" y="40"/>
                    <a:pt x="156" y="36"/>
                  </a:cubicBezTo>
                  <a:close/>
                  <a:moveTo>
                    <a:pt x="156" y="93"/>
                  </a:moveTo>
                  <a:cubicBezTo>
                    <a:pt x="146" y="89"/>
                    <a:pt x="137" y="85"/>
                    <a:pt x="128" y="85"/>
                  </a:cubicBezTo>
                  <a:cubicBezTo>
                    <a:pt x="124" y="85"/>
                    <a:pt x="121" y="85"/>
                    <a:pt x="118" y="86"/>
                  </a:cubicBezTo>
                  <a:cubicBezTo>
                    <a:pt x="118" y="90"/>
                    <a:pt x="118" y="90"/>
                    <a:pt x="118" y="90"/>
                  </a:cubicBezTo>
                  <a:cubicBezTo>
                    <a:pt x="121" y="90"/>
                    <a:pt x="124" y="89"/>
                    <a:pt x="128" y="89"/>
                  </a:cubicBezTo>
                  <a:cubicBezTo>
                    <a:pt x="136" y="89"/>
                    <a:pt x="145" y="93"/>
                    <a:pt x="154" y="97"/>
                  </a:cubicBezTo>
                  <a:cubicBezTo>
                    <a:pt x="164" y="101"/>
                    <a:pt x="172" y="105"/>
                    <a:pt x="180" y="105"/>
                  </a:cubicBezTo>
                  <a:cubicBezTo>
                    <a:pt x="181" y="105"/>
                    <a:pt x="182" y="105"/>
                    <a:pt x="183" y="105"/>
                  </a:cubicBezTo>
                  <a:cubicBezTo>
                    <a:pt x="183" y="101"/>
                    <a:pt x="183" y="101"/>
                    <a:pt x="183" y="101"/>
                  </a:cubicBezTo>
                  <a:cubicBezTo>
                    <a:pt x="182" y="101"/>
                    <a:pt x="181" y="101"/>
                    <a:pt x="180" y="101"/>
                  </a:cubicBezTo>
                  <a:cubicBezTo>
                    <a:pt x="173" y="101"/>
                    <a:pt x="165" y="97"/>
                    <a:pt x="156" y="93"/>
                  </a:cubicBezTo>
                  <a:close/>
                  <a:moveTo>
                    <a:pt x="156" y="65"/>
                  </a:moveTo>
                  <a:cubicBezTo>
                    <a:pt x="146" y="60"/>
                    <a:pt x="137" y="56"/>
                    <a:pt x="128" y="56"/>
                  </a:cubicBezTo>
                  <a:cubicBezTo>
                    <a:pt x="124" y="56"/>
                    <a:pt x="121" y="56"/>
                    <a:pt x="118" y="57"/>
                  </a:cubicBezTo>
                  <a:cubicBezTo>
                    <a:pt x="118" y="61"/>
                    <a:pt x="118" y="61"/>
                    <a:pt x="118" y="61"/>
                  </a:cubicBezTo>
                  <a:cubicBezTo>
                    <a:pt x="121" y="61"/>
                    <a:pt x="124" y="61"/>
                    <a:pt x="128" y="61"/>
                  </a:cubicBezTo>
                  <a:cubicBezTo>
                    <a:pt x="136" y="61"/>
                    <a:pt x="145" y="65"/>
                    <a:pt x="154" y="69"/>
                  </a:cubicBezTo>
                  <a:cubicBezTo>
                    <a:pt x="164" y="73"/>
                    <a:pt x="172" y="77"/>
                    <a:pt x="180" y="77"/>
                  </a:cubicBezTo>
                  <a:cubicBezTo>
                    <a:pt x="181" y="77"/>
                    <a:pt x="182" y="76"/>
                    <a:pt x="183" y="76"/>
                  </a:cubicBezTo>
                  <a:cubicBezTo>
                    <a:pt x="183" y="72"/>
                    <a:pt x="183" y="72"/>
                    <a:pt x="183" y="72"/>
                  </a:cubicBezTo>
                  <a:cubicBezTo>
                    <a:pt x="182" y="72"/>
                    <a:pt x="181" y="72"/>
                    <a:pt x="180" y="72"/>
                  </a:cubicBezTo>
                  <a:cubicBezTo>
                    <a:pt x="173" y="72"/>
                    <a:pt x="165" y="68"/>
                    <a:pt x="156" y="65"/>
                  </a:cubicBezTo>
                  <a:close/>
                  <a:moveTo>
                    <a:pt x="156" y="79"/>
                  </a:moveTo>
                  <a:cubicBezTo>
                    <a:pt x="146" y="75"/>
                    <a:pt x="137" y="70"/>
                    <a:pt x="128" y="70"/>
                  </a:cubicBezTo>
                  <a:cubicBezTo>
                    <a:pt x="124" y="70"/>
                    <a:pt x="121" y="71"/>
                    <a:pt x="118" y="71"/>
                  </a:cubicBezTo>
                  <a:cubicBezTo>
                    <a:pt x="118" y="76"/>
                    <a:pt x="118" y="76"/>
                    <a:pt x="118" y="76"/>
                  </a:cubicBezTo>
                  <a:cubicBezTo>
                    <a:pt x="121" y="75"/>
                    <a:pt x="124" y="75"/>
                    <a:pt x="128" y="75"/>
                  </a:cubicBezTo>
                  <a:cubicBezTo>
                    <a:pt x="136" y="75"/>
                    <a:pt x="145" y="79"/>
                    <a:pt x="154" y="83"/>
                  </a:cubicBezTo>
                  <a:cubicBezTo>
                    <a:pt x="164" y="87"/>
                    <a:pt x="172" y="91"/>
                    <a:pt x="180" y="91"/>
                  </a:cubicBezTo>
                  <a:cubicBezTo>
                    <a:pt x="181" y="91"/>
                    <a:pt x="182" y="91"/>
                    <a:pt x="183" y="91"/>
                  </a:cubicBezTo>
                  <a:cubicBezTo>
                    <a:pt x="183" y="86"/>
                    <a:pt x="183" y="86"/>
                    <a:pt x="183" y="86"/>
                  </a:cubicBezTo>
                  <a:cubicBezTo>
                    <a:pt x="182" y="86"/>
                    <a:pt x="181" y="86"/>
                    <a:pt x="180" y="86"/>
                  </a:cubicBezTo>
                  <a:cubicBezTo>
                    <a:pt x="173" y="86"/>
                    <a:pt x="165" y="83"/>
                    <a:pt x="156" y="79"/>
                  </a:cubicBezTo>
                  <a:close/>
                  <a:moveTo>
                    <a:pt x="66" y="29"/>
                  </a:moveTo>
                  <a:cubicBezTo>
                    <a:pt x="66" y="34"/>
                    <a:pt x="66" y="34"/>
                    <a:pt x="66" y="34"/>
                  </a:cubicBezTo>
                  <a:cubicBezTo>
                    <a:pt x="70" y="32"/>
                    <a:pt x="73" y="32"/>
                    <a:pt x="76" y="32"/>
                  </a:cubicBezTo>
                  <a:cubicBezTo>
                    <a:pt x="79" y="32"/>
                    <a:pt x="82" y="32"/>
                    <a:pt x="85" y="33"/>
                  </a:cubicBezTo>
                  <a:cubicBezTo>
                    <a:pt x="85" y="28"/>
                    <a:pt x="85" y="28"/>
                    <a:pt x="85" y="28"/>
                  </a:cubicBezTo>
                  <a:cubicBezTo>
                    <a:pt x="82" y="28"/>
                    <a:pt x="79" y="27"/>
                    <a:pt x="76" y="27"/>
                  </a:cubicBezTo>
                  <a:cubicBezTo>
                    <a:pt x="73" y="27"/>
                    <a:pt x="70" y="28"/>
                    <a:pt x="66" y="29"/>
                  </a:cubicBezTo>
                  <a:close/>
                  <a:moveTo>
                    <a:pt x="156" y="108"/>
                  </a:moveTo>
                  <a:cubicBezTo>
                    <a:pt x="146" y="104"/>
                    <a:pt x="137" y="99"/>
                    <a:pt x="128" y="99"/>
                  </a:cubicBezTo>
                  <a:cubicBezTo>
                    <a:pt x="124" y="99"/>
                    <a:pt x="121" y="99"/>
                    <a:pt x="118" y="100"/>
                  </a:cubicBezTo>
                  <a:cubicBezTo>
                    <a:pt x="118" y="104"/>
                    <a:pt x="118" y="104"/>
                    <a:pt x="118" y="104"/>
                  </a:cubicBezTo>
                  <a:cubicBezTo>
                    <a:pt x="121" y="104"/>
                    <a:pt x="124" y="104"/>
                    <a:pt x="128" y="104"/>
                  </a:cubicBezTo>
                  <a:cubicBezTo>
                    <a:pt x="136" y="104"/>
                    <a:pt x="145" y="108"/>
                    <a:pt x="154" y="112"/>
                  </a:cubicBezTo>
                  <a:cubicBezTo>
                    <a:pt x="164" y="116"/>
                    <a:pt x="172" y="120"/>
                    <a:pt x="180" y="120"/>
                  </a:cubicBezTo>
                  <a:cubicBezTo>
                    <a:pt x="181" y="120"/>
                    <a:pt x="182" y="120"/>
                    <a:pt x="183" y="120"/>
                  </a:cubicBezTo>
                  <a:cubicBezTo>
                    <a:pt x="183" y="115"/>
                    <a:pt x="183" y="115"/>
                    <a:pt x="183" y="115"/>
                  </a:cubicBezTo>
                  <a:cubicBezTo>
                    <a:pt x="182" y="115"/>
                    <a:pt x="181" y="115"/>
                    <a:pt x="180" y="115"/>
                  </a:cubicBezTo>
                  <a:cubicBezTo>
                    <a:pt x="173" y="115"/>
                    <a:pt x="165" y="112"/>
                    <a:pt x="156" y="108"/>
                  </a:cubicBezTo>
                  <a:close/>
                  <a:moveTo>
                    <a:pt x="48" y="108"/>
                  </a:moveTo>
                  <a:cubicBezTo>
                    <a:pt x="39" y="112"/>
                    <a:pt x="31" y="115"/>
                    <a:pt x="24" y="115"/>
                  </a:cubicBezTo>
                  <a:cubicBezTo>
                    <a:pt x="23" y="115"/>
                    <a:pt x="21" y="115"/>
                    <a:pt x="20" y="115"/>
                  </a:cubicBezTo>
                  <a:cubicBezTo>
                    <a:pt x="20" y="120"/>
                    <a:pt x="20" y="120"/>
                    <a:pt x="20" y="120"/>
                  </a:cubicBezTo>
                  <a:cubicBezTo>
                    <a:pt x="21" y="120"/>
                    <a:pt x="23" y="120"/>
                    <a:pt x="24" y="120"/>
                  </a:cubicBezTo>
                  <a:cubicBezTo>
                    <a:pt x="31" y="120"/>
                    <a:pt x="40" y="116"/>
                    <a:pt x="49" y="112"/>
                  </a:cubicBezTo>
                  <a:cubicBezTo>
                    <a:pt x="59" y="108"/>
                    <a:pt x="68" y="104"/>
                    <a:pt x="76" y="104"/>
                  </a:cubicBezTo>
                  <a:cubicBezTo>
                    <a:pt x="79" y="104"/>
                    <a:pt x="82" y="104"/>
                    <a:pt x="85" y="104"/>
                  </a:cubicBezTo>
                  <a:cubicBezTo>
                    <a:pt x="85" y="100"/>
                    <a:pt x="85" y="100"/>
                    <a:pt x="85" y="100"/>
                  </a:cubicBezTo>
                  <a:cubicBezTo>
                    <a:pt x="82" y="99"/>
                    <a:pt x="79" y="99"/>
                    <a:pt x="76" y="99"/>
                  </a:cubicBezTo>
                  <a:cubicBezTo>
                    <a:pt x="67" y="99"/>
                    <a:pt x="57" y="104"/>
                    <a:pt x="48" y="108"/>
                  </a:cubicBezTo>
                  <a:close/>
                  <a:moveTo>
                    <a:pt x="24" y="130"/>
                  </a:moveTo>
                  <a:cubicBezTo>
                    <a:pt x="23" y="130"/>
                    <a:pt x="21" y="130"/>
                    <a:pt x="20" y="129"/>
                  </a:cubicBezTo>
                  <a:cubicBezTo>
                    <a:pt x="20" y="134"/>
                    <a:pt x="20" y="134"/>
                    <a:pt x="20" y="134"/>
                  </a:cubicBezTo>
                  <a:cubicBezTo>
                    <a:pt x="21" y="134"/>
                    <a:pt x="23" y="134"/>
                    <a:pt x="24" y="134"/>
                  </a:cubicBezTo>
                  <a:cubicBezTo>
                    <a:pt x="31" y="134"/>
                    <a:pt x="40" y="130"/>
                    <a:pt x="49" y="126"/>
                  </a:cubicBezTo>
                  <a:cubicBezTo>
                    <a:pt x="54" y="124"/>
                    <a:pt x="59" y="122"/>
                    <a:pt x="64" y="120"/>
                  </a:cubicBezTo>
                  <a:cubicBezTo>
                    <a:pt x="64" y="116"/>
                    <a:pt x="64" y="116"/>
                    <a:pt x="64" y="116"/>
                  </a:cubicBezTo>
                  <a:cubicBezTo>
                    <a:pt x="58" y="117"/>
                    <a:pt x="53" y="120"/>
                    <a:pt x="48" y="122"/>
                  </a:cubicBezTo>
                  <a:cubicBezTo>
                    <a:pt x="39" y="126"/>
                    <a:pt x="31" y="130"/>
                    <a:pt x="24" y="130"/>
                  </a:cubicBezTo>
                  <a:close/>
                  <a:moveTo>
                    <a:pt x="128" y="114"/>
                  </a:moveTo>
                  <a:cubicBezTo>
                    <a:pt x="124" y="114"/>
                    <a:pt x="121" y="114"/>
                    <a:pt x="118" y="114"/>
                  </a:cubicBezTo>
                  <a:cubicBezTo>
                    <a:pt x="118" y="119"/>
                    <a:pt x="118" y="119"/>
                    <a:pt x="118" y="119"/>
                  </a:cubicBezTo>
                  <a:cubicBezTo>
                    <a:pt x="121" y="118"/>
                    <a:pt x="124" y="118"/>
                    <a:pt x="128" y="118"/>
                  </a:cubicBezTo>
                  <a:cubicBezTo>
                    <a:pt x="136" y="118"/>
                    <a:pt x="145" y="122"/>
                    <a:pt x="154" y="126"/>
                  </a:cubicBezTo>
                  <a:cubicBezTo>
                    <a:pt x="157" y="127"/>
                    <a:pt x="160" y="129"/>
                    <a:pt x="163" y="130"/>
                  </a:cubicBezTo>
                  <a:cubicBezTo>
                    <a:pt x="163" y="125"/>
                    <a:pt x="163" y="125"/>
                    <a:pt x="163" y="125"/>
                  </a:cubicBezTo>
                  <a:cubicBezTo>
                    <a:pt x="161" y="124"/>
                    <a:pt x="158" y="123"/>
                    <a:pt x="156" y="122"/>
                  </a:cubicBezTo>
                  <a:cubicBezTo>
                    <a:pt x="146" y="118"/>
                    <a:pt x="137" y="114"/>
                    <a:pt x="128" y="114"/>
                  </a:cubicBezTo>
                  <a:close/>
                  <a:moveTo>
                    <a:pt x="66" y="43"/>
                  </a:moveTo>
                  <a:cubicBezTo>
                    <a:pt x="66" y="48"/>
                    <a:pt x="66" y="48"/>
                    <a:pt x="66" y="48"/>
                  </a:cubicBezTo>
                  <a:cubicBezTo>
                    <a:pt x="70" y="47"/>
                    <a:pt x="73" y="46"/>
                    <a:pt x="76" y="46"/>
                  </a:cubicBezTo>
                  <a:cubicBezTo>
                    <a:pt x="79" y="46"/>
                    <a:pt x="82" y="46"/>
                    <a:pt x="85" y="47"/>
                  </a:cubicBezTo>
                  <a:cubicBezTo>
                    <a:pt x="85" y="42"/>
                    <a:pt x="85" y="42"/>
                    <a:pt x="85" y="42"/>
                  </a:cubicBezTo>
                  <a:cubicBezTo>
                    <a:pt x="82" y="42"/>
                    <a:pt x="79" y="42"/>
                    <a:pt x="76" y="42"/>
                  </a:cubicBezTo>
                  <a:cubicBezTo>
                    <a:pt x="73" y="42"/>
                    <a:pt x="70" y="42"/>
                    <a:pt x="66" y="43"/>
                  </a:cubicBezTo>
                  <a:close/>
                  <a:moveTo>
                    <a:pt x="48" y="93"/>
                  </a:moveTo>
                  <a:cubicBezTo>
                    <a:pt x="39" y="97"/>
                    <a:pt x="31" y="101"/>
                    <a:pt x="24" y="101"/>
                  </a:cubicBezTo>
                  <a:cubicBezTo>
                    <a:pt x="23" y="101"/>
                    <a:pt x="21" y="101"/>
                    <a:pt x="20" y="101"/>
                  </a:cubicBezTo>
                  <a:cubicBezTo>
                    <a:pt x="20" y="105"/>
                    <a:pt x="20" y="105"/>
                    <a:pt x="20" y="105"/>
                  </a:cubicBezTo>
                  <a:cubicBezTo>
                    <a:pt x="21" y="105"/>
                    <a:pt x="23" y="105"/>
                    <a:pt x="24" y="105"/>
                  </a:cubicBezTo>
                  <a:cubicBezTo>
                    <a:pt x="31" y="105"/>
                    <a:pt x="40" y="101"/>
                    <a:pt x="49" y="97"/>
                  </a:cubicBezTo>
                  <a:cubicBezTo>
                    <a:pt x="59" y="93"/>
                    <a:pt x="68" y="89"/>
                    <a:pt x="76" y="89"/>
                  </a:cubicBezTo>
                  <a:cubicBezTo>
                    <a:pt x="79" y="89"/>
                    <a:pt x="82" y="90"/>
                    <a:pt x="85" y="90"/>
                  </a:cubicBezTo>
                  <a:cubicBezTo>
                    <a:pt x="85" y="86"/>
                    <a:pt x="85" y="86"/>
                    <a:pt x="85" y="86"/>
                  </a:cubicBezTo>
                  <a:cubicBezTo>
                    <a:pt x="82" y="85"/>
                    <a:pt x="79" y="85"/>
                    <a:pt x="76" y="85"/>
                  </a:cubicBezTo>
                  <a:cubicBezTo>
                    <a:pt x="67" y="85"/>
                    <a:pt x="57" y="89"/>
                    <a:pt x="48" y="93"/>
                  </a:cubicBezTo>
                  <a:close/>
                  <a:moveTo>
                    <a:pt x="66" y="58"/>
                  </a:moveTo>
                  <a:cubicBezTo>
                    <a:pt x="66" y="62"/>
                    <a:pt x="66" y="62"/>
                    <a:pt x="66" y="62"/>
                  </a:cubicBezTo>
                  <a:cubicBezTo>
                    <a:pt x="70" y="61"/>
                    <a:pt x="73" y="61"/>
                    <a:pt x="76" y="61"/>
                  </a:cubicBezTo>
                  <a:cubicBezTo>
                    <a:pt x="79" y="61"/>
                    <a:pt x="82" y="61"/>
                    <a:pt x="85" y="61"/>
                  </a:cubicBezTo>
                  <a:cubicBezTo>
                    <a:pt x="85" y="57"/>
                    <a:pt x="85" y="57"/>
                    <a:pt x="85" y="57"/>
                  </a:cubicBezTo>
                  <a:cubicBezTo>
                    <a:pt x="82" y="56"/>
                    <a:pt x="79" y="56"/>
                    <a:pt x="76" y="56"/>
                  </a:cubicBezTo>
                  <a:cubicBezTo>
                    <a:pt x="73" y="56"/>
                    <a:pt x="70" y="57"/>
                    <a:pt x="66" y="58"/>
                  </a:cubicBezTo>
                  <a:close/>
                  <a:moveTo>
                    <a:pt x="48" y="79"/>
                  </a:moveTo>
                  <a:cubicBezTo>
                    <a:pt x="39" y="83"/>
                    <a:pt x="31" y="86"/>
                    <a:pt x="24" y="86"/>
                  </a:cubicBezTo>
                  <a:cubicBezTo>
                    <a:pt x="23" y="86"/>
                    <a:pt x="21" y="86"/>
                    <a:pt x="20" y="86"/>
                  </a:cubicBezTo>
                  <a:cubicBezTo>
                    <a:pt x="20" y="91"/>
                    <a:pt x="20" y="91"/>
                    <a:pt x="20" y="91"/>
                  </a:cubicBezTo>
                  <a:cubicBezTo>
                    <a:pt x="21" y="91"/>
                    <a:pt x="23" y="91"/>
                    <a:pt x="24" y="91"/>
                  </a:cubicBezTo>
                  <a:cubicBezTo>
                    <a:pt x="31" y="91"/>
                    <a:pt x="40" y="87"/>
                    <a:pt x="49" y="83"/>
                  </a:cubicBezTo>
                  <a:cubicBezTo>
                    <a:pt x="59" y="79"/>
                    <a:pt x="68" y="75"/>
                    <a:pt x="76" y="75"/>
                  </a:cubicBezTo>
                  <a:cubicBezTo>
                    <a:pt x="79" y="75"/>
                    <a:pt x="82" y="75"/>
                    <a:pt x="85" y="76"/>
                  </a:cubicBezTo>
                  <a:cubicBezTo>
                    <a:pt x="85" y="71"/>
                    <a:pt x="85" y="71"/>
                    <a:pt x="85" y="71"/>
                  </a:cubicBezTo>
                  <a:cubicBezTo>
                    <a:pt x="82" y="71"/>
                    <a:pt x="79" y="70"/>
                    <a:pt x="76" y="70"/>
                  </a:cubicBezTo>
                  <a:cubicBezTo>
                    <a:pt x="67" y="70"/>
                    <a:pt x="57" y="75"/>
                    <a:pt x="48" y="7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5" name="Freeform 14"/>
            <p:cNvSpPr>
              <a:spLocks noEditPoints="1"/>
            </p:cNvSpPr>
            <p:nvPr/>
          </p:nvSpPr>
          <p:spPr bwMode="auto">
            <a:xfrm>
              <a:off x="4764575" y="1499626"/>
              <a:ext cx="218184" cy="200635"/>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6" name="Freeform 125"/>
            <p:cNvSpPr>
              <a:spLocks noEditPoints="1"/>
            </p:cNvSpPr>
            <p:nvPr/>
          </p:nvSpPr>
          <p:spPr bwMode="auto">
            <a:xfrm>
              <a:off x="6524537" y="1642863"/>
              <a:ext cx="189729" cy="214053"/>
            </a:xfrm>
            <a:custGeom>
              <a:avLst/>
              <a:gdLst>
                <a:gd name="T0" fmla="*/ 54 w 179"/>
                <a:gd name="T1" fmla="*/ 73 h 202"/>
                <a:gd name="T2" fmla="*/ 49 w 179"/>
                <a:gd name="T3" fmla="*/ 73 h 202"/>
                <a:gd name="T4" fmla="*/ 45 w 179"/>
                <a:gd name="T5" fmla="*/ 65 h 202"/>
                <a:gd name="T6" fmla="*/ 54 w 179"/>
                <a:gd name="T7" fmla="*/ 69 h 202"/>
                <a:gd name="T8" fmla="*/ 86 w 179"/>
                <a:gd name="T9" fmla="*/ 162 h 202"/>
                <a:gd name="T10" fmla="*/ 89 w 179"/>
                <a:gd name="T11" fmla="*/ 171 h 202"/>
                <a:gd name="T12" fmla="*/ 93 w 179"/>
                <a:gd name="T13" fmla="*/ 162 h 202"/>
                <a:gd name="T14" fmla="*/ 49 w 179"/>
                <a:gd name="T15" fmla="*/ 144 h 202"/>
                <a:gd name="T16" fmla="*/ 45 w 179"/>
                <a:gd name="T17" fmla="*/ 153 h 202"/>
                <a:gd name="T18" fmla="*/ 50 w 179"/>
                <a:gd name="T19" fmla="*/ 153 h 202"/>
                <a:gd name="T20" fmla="*/ 54 w 179"/>
                <a:gd name="T21" fmla="*/ 144 h 202"/>
                <a:gd name="T22" fmla="*/ 36 w 179"/>
                <a:gd name="T23" fmla="*/ 106 h 202"/>
                <a:gd name="T24" fmla="*/ 27 w 179"/>
                <a:gd name="T25" fmla="*/ 109 h 202"/>
                <a:gd name="T26" fmla="*/ 36 w 179"/>
                <a:gd name="T27" fmla="*/ 112 h 202"/>
                <a:gd name="T28" fmla="*/ 36 w 179"/>
                <a:gd name="T29" fmla="*/ 106 h 202"/>
                <a:gd name="T30" fmla="*/ 93 w 179"/>
                <a:gd name="T31" fmla="*/ 55 h 202"/>
                <a:gd name="T32" fmla="*/ 89 w 179"/>
                <a:gd name="T33" fmla="*/ 46 h 202"/>
                <a:gd name="T34" fmla="*/ 86 w 179"/>
                <a:gd name="T35" fmla="*/ 55 h 202"/>
                <a:gd name="T36" fmla="*/ 129 w 179"/>
                <a:gd name="T37" fmla="*/ 144 h 202"/>
                <a:gd name="T38" fmla="*/ 125 w 179"/>
                <a:gd name="T39" fmla="*/ 149 h 202"/>
                <a:gd name="T40" fmla="*/ 131 w 179"/>
                <a:gd name="T41" fmla="*/ 154 h 202"/>
                <a:gd name="T42" fmla="*/ 134 w 179"/>
                <a:gd name="T43" fmla="*/ 148 h 202"/>
                <a:gd name="T44" fmla="*/ 143 w 179"/>
                <a:gd name="T45" fmla="*/ 112 h 202"/>
                <a:gd name="T46" fmla="*/ 152 w 179"/>
                <a:gd name="T47" fmla="*/ 109 h 202"/>
                <a:gd name="T48" fmla="*/ 143 w 179"/>
                <a:gd name="T49" fmla="*/ 106 h 202"/>
                <a:gd name="T50" fmla="*/ 143 w 179"/>
                <a:gd name="T51" fmla="*/ 112 h 202"/>
                <a:gd name="T52" fmla="*/ 122 w 179"/>
                <a:gd name="T53" fmla="*/ 106 h 202"/>
                <a:gd name="T54" fmla="*/ 92 w 179"/>
                <a:gd name="T55" fmla="*/ 103 h 202"/>
                <a:gd name="T56" fmla="*/ 89 w 179"/>
                <a:gd name="T57" fmla="*/ 64 h 202"/>
                <a:gd name="T58" fmla="*/ 87 w 179"/>
                <a:gd name="T59" fmla="*/ 103 h 202"/>
                <a:gd name="T60" fmla="*/ 89 w 179"/>
                <a:gd name="T61" fmla="*/ 115 h 202"/>
                <a:gd name="T62" fmla="*/ 122 w 179"/>
                <a:gd name="T63" fmla="*/ 112 h 202"/>
                <a:gd name="T64" fmla="*/ 174 w 179"/>
                <a:gd name="T65" fmla="*/ 109 h 202"/>
                <a:gd name="T66" fmla="*/ 161 w 179"/>
                <a:gd name="T67" fmla="*/ 186 h 202"/>
                <a:gd name="T68" fmla="*/ 156 w 179"/>
                <a:gd name="T69" fmla="*/ 201 h 202"/>
                <a:gd name="T70" fmla="*/ 140 w 179"/>
                <a:gd name="T71" fmla="*/ 195 h 202"/>
                <a:gd name="T72" fmla="*/ 89 w 179"/>
                <a:gd name="T73" fmla="*/ 193 h 202"/>
                <a:gd name="T74" fmla="*/ 39 w 179"/>
                <a:gd name="T75" fmla="*/ 195 h 202"/>
                <a:gd name="T76" fmla="*/ 23 w 179"/>
                <a:gd name="T77" fmla="*/ 201 h 202"/>
                <a:gd name="T78" fmla="*/ 18 w 179"/>
                <a:gd name="T79" fmla="*/ 186 h 202"/>
                <a:gd name="T80" fmla="*/ 5 w 179"/>
                <a:gd name="T81" fmla="*/ 109 h 202"/>
                <a:gd name="T82" fmla="*/ 174 w 179"/>
                <a:gd name="T83" fmla="*/ 109 h 202"/>
                <a:gd name="T84" fmla="*/ 161 w 179"/>
                <a:gd name="T85" fmla="*/ 109 h 202"/>
                <a:gd name="T86" fmla="*/ 18 w 179"/>
                <a:gd name="T87" fmla="*/ 109 h 202"/>
                <a:gd name="T88" fmla="*/ 129 w 179"/>
                <a:gd name="T89" fmla="*/ 65 h 202"/>
                <a:gd name="T90" fmla="*/ 125 w 179"/>
                <a:gd name="T91" fmla="*/ 73 h 202"/>
                <a:gd name="T92" fmla="*/ 129 w 179"/>
                <a:gd name="T93" fmla="*/ 73 h 202"/>
                <a:gd name="T94" fmla="*/ 134 w 179"/>
                <a:gd name="T95" fmla="*/ 65 h 202"/>
                <a:gd name="T96" fmla="*/ 171 w 179"/>
                <a:gd name="T97" fmla="*/ 51 h 202"/>
                <a:gd name="T98" fmla="*/ 154 w 179"/>
                <a:gd name="T99" fmla="*/ 7 h 202"/>
                <a:gd name="T100" fmla="*/ 120 w 179"/>
                <a:gd name="T101" fmla="*/ 18 h 202"/>
                <a:gd name="T102" fmla="*/ 171 w 179"/>
                <a:gd name="T103" fmla="*/ 51 h 202"/>
                <a:gd name="T104" fmla="*/ 59 w 179"/>
                <a:gd name="T105" fmla="*/ 18 h 202"/>
                <a:gd name="T106" fmla="*/ 25 w 179"/>
                <a:gd name="T107" fmla="*/ 7 h 202"/>
                <a:gd name="T108" fmla="*/ 8 w 179"/>
                <a:gd name="T109" fmla="*/ 5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 h="202">
                  <a:moveTo>
                    <a:pt x="54" y="69"/>
                  </a:moveTo>
                  <a:cubicBezTo>
                    <a:pt x="55" y="70"/>
                    <a:pt x="55" y="72"/>
                    <a:pt x="54" y="73"/>
                  </a:cubicBezTo>
                  <a:cubicBezTo>
                    <a:pt x="53" y="74"/>
                    <a:pt x="53" y="74"/>
                    <a:pt x="52" y="74"/>
                  </a:cubicBezTo>
                  <a:cubicBezTo>
                    <a:pt x="51" y="74"/>
                    <a:pt x="50" y="74"/>
                    <a:pt x="49" y="73"/>
                  </a:cubicBezTo>
                  <a:cubicBezTo>
                    <a:pt x="45" y="69"/>
                    <a:pt x="45" y="69"/>
                    <a:pt x="45" y="69"/>
                  </a:cubicBezTo>
                  <a:cubicBezTo>
                    <a:pt x="44" y="68"/>
                    <a:pt x="44" y="66"/>
                    <a:pt x="45" y="65"/>
                  </a:cubicBezTo>
                  <a:cubicBezTo>
                    <a:pt x="47" y="63"/>
                    <a:pt x="49" y="63"/>
                    <a:pt x="50" y="65"/>
                  </a:cubicBezTo>
                  <a:lnTo>
                    <a:pt x="54" y="69"/>
                  </a:lnTo>
                  <a:close/>
                  <a:moveTo>
                    <a:pt x="89" y="159"/>
                  </a:moveTo>
                  <a:cubicBezTo>
                    <a:pt x="88" y="159"/>
                    <a:pt x="86" y="160"/>
                    <a:pt x="86" y="162"/>
                  </a:cubicBezTo>
                  <a:cubicBezTo>
                    <a:pt x="86" y="168"/>
                    <a:pt x="86" y="168"/>
                    <a:pt x="86" y="168"/>
                  </a:cubicBezTo>
                  <a:cubicBezTo>
                    <a:pt x="86" y="170"/>
                    <a:pt x="88" y="171"/>
                    <a:pt x="89" y="171"/>
                  </a:cubicBezTo>
                  <a:cubicBezTo>
                    <a:pt x="91" y="171"/>
                    <a:pt x="93" y="170"/>
                    <a:pt x="93" y="168"/>
                  </a:cubicBezTo>
                  <a:cubicBezTo>
                    <a:pt x="93" y="162"/>
                    <a:pt x="93" y="162"/>
                    <a:pt x="93" y="162"/>
                  </a:cubicBezTo>
                  <a:cubicBezTo>
                    <a:pt x="93" y="160"/>
                    <a:pt x="91" y="159"/>
                    <a:pt x="89" y="159"/>
                  </a:cubicBezTo>
                  <a:close/>
                  <a:moveTo>
                    <a:pt x="49" y="144"/>
                  </a:moveTo>
                  <a:cubicBezTo>
                    <a:pt x="45" y="148"/>
                    <a:pt x="45" y="148"/>
                    <a:pt x="45" y="148"/>
                  </a:cubicBezTo>
                  <a:cubicBezTo>
                    <a:pt x="44" y="150"/>
                    <a:pt x="44" y="152"/>
                    <a:pt x="45" y="153"/>
                  </a:cubicBezTo>
                  <a:cubicBezTo>
                    <a:pt x="46" y="154"/>
                    <a:pt x="47" y="154"/>
                    <a:pt x="48" y="154"/>
                  </a:cubicBezTo>
                  <a:cubicBezTo>
                    <a:pt x="48" y="154"/>
                    <a:pt x="49" y="154"/>
                    <a:pt x="50" y="153"/>
                  </a:cubicBezTo>
                  <a:cubicBezTo>
                    <a:pt x="54" y="149"/>
                    <a:pt x="54" y="149"/>
                    <a:pt x="54" y="149"/>
                  </a:cubicBezTo>
                  <a:cubicBezTo>
                    <a:pt x="55" y="148"/>
                    <a:pt x="55" y="146"/>
                    <a:pt x="54" y="144"/>
                  </a:cubicBezTo>
                  <a:cubicBezTo>
                    <a:pt x="53" y="143"/>
                    <a:pt x="51" y="143"/>
                    <a:pt x="49" y="144"/>
                  </a:cubicBezTo>
                  <a:close/>
                  <a:moveTo>
                    <a:pt x="36" y="106"/>
                  </a:moveTo>
                  <a:cubicBezTo>
                    <a:pt x="30" y="106"/>
                    <a:pt x="30" y="106"/>
                    <a:pt x="30" y="106"/>
                  </a:cubicBezTo>
                  <a:cubicBezTo>
                    <a:pt x="29" y="106"/>
                    <a:pt x="27" y="107"/>
                    <a:pt x="27" y="109"/>
                  </a:cubicBezTo>
                  <a:cubicBezTo>
                    <a:pt x="27" y="111"/>
                    <a:pt x="29" y="112"/>
                    <a:pt x="30" y="112"/>
                  </a:cubicBezTo>
                  <a:cubicBezTo>
                    <a:pt x="36" y="112"/>
                    <a:pt x="36" y="112"/>
                    <a:pt x="36" y="112"/>
                  </a:cubicBezTo>
                  <a:cubicBezTo>
                    <a:pt x="38" y="112"/>
                    <a:pt x="39" y="111"/>
                    <a:pt x="39" y="109"/>
                  </a:cubicBezTo>
                  <a:cubicBezTo>
                    <a:pt x="39" y="107"/>
                    <a:pt x="38" y="106"/>
                    <a:pt x="36" y="106"/>
                  </a:cubicBezTo>
                  <a:close/>
                  <a:moveTo>
                    <a:pt x="89" y="59"/>
                  </a:moveTo>
                  <a:cubicBezTo>
                    <a:pt x="91" y="59"/>
                    <a:pt x="93" y="57"/>
                    <a:pt x="93" y="55"/>
                  </a:cubicBezTo>
                  <a:cubicBezTo>
                    <a:pt x="93" y="50"/>
                    <a:pt x="93" y="50"/>
                    <a:pt x="93" y="50"/>
                  </a:cubicBezTo>
                  <a:cubicBezTo>
                    <a:pt x="93" y="48"/>
                    <a:pt x="91" y="46"/>
                    <a:pt x="89" y="46"/>
                  </a:cubicBezTo>
                  <a:cubicBezTo>
                    <a:pt x="88" y="46"/>
                    <a:pt x="86" y="48"/>
                    <a:pt x="86" y="50"/>
                  </a:cubicBezTo>
                  <a:cubicBezTo>
                    <a:pt x="86" y="55"/>
                    <a:pt x="86" y="55"/>
                    <a:pt x="86" y="55"/>
                  </a:cubicBezTo>
                  <a:cubicBezTo>
                    <a:pt x="86" y="57"/>
                    <a:pt x="88" y="59"/>
                    <a:pt x="89" y="59"/>
                  </a:cubicBezTo>
                  <a:close/>
                  <a:moveTo>
                    <a:pt x="129" y="144"/>
                  </a:moveTo>
                  <a:cubicBezTo>
                    <a:pt x="128" y="143"/>
                    <a:pt x="126" y="143"/>
                    <a:pt x="125" y="144"/>
                  </a:cubicBezTo>
                  <a:cubicBezTo>
                    <a:pt x="124" y="146"/>
                    <a:pt x="124" y="148"/>
                    <a:pt x="125" y="149"/>
                  </a:cubicBezTo>
                  <a:cubicBezTo>
                    <a:pt x="129" y="153"/>
                    <a:pt x="129" y="153"/>
                    <a:pt x="129" y="153"/>
                  </a:cubicBezTo>
                  <a:cubicBezTo>
                    <a:pt x="130" y="154"/>
                    <a:pt x="130" y="154"/>
                    <a:pt x="131" y="154"/>
                  </a:cubicBezTo>
                  <a:cubicBezTo>
                    <a:pt x="132" y="154"/>
                    <a:pt x="133" y="154"/>
                    <a:pt x="134" y="153"/>
                  </a:cubicBezTo>
                  <a:cubicBezTo>
                    <a:pt x="135" y="152"/>
                    <a:pt x="135" y="150"/>
                    <a:pt x="134" y="148"/>
                  </a:cubicBezTo>
                  <a:lnTo>
                    <a:pt x="129" y="144"/>
                  </a:lnTo>
                  <a:close/>
                  <a:moveTo>
                    <a:pt x="143" y="112"/>
                  </a:moveTo>
                  <a:cubicBezTo>
                    <a:pt x="149" y="112"/>
                    <a:pt x="149" y="112"/>
                    <a:pt x="149" y="112"/>
                  </a:cubicBezTo>
                  <a:cubicBezTo>
                    <a:pt x="150" y="112"/>
                    <a:pt x="152" y="111"/>
                    <a:pt x="152" y="109"/>
                  </a:cubicBezTo>
                  <a:cubicBezTo>
                    <a:pt x="152" y="107"/>
                    <a:pt x="150" y="106"/>
                    <a:pt x="149" y="106"/>
                  </a:cubicBezTo>
                  <a:cubicBezTo>
                    <a:pt x="143" y="106"/>
                    <a:pt x="143" y="106"/>
                    <a:pt x="143" y="106"/>
                  </a:cubicBezTo>
                  <a:cubicBezTo>
                    <a:pt x="141" y="106"/>
                    <a:pt x="140" y="107"/>
                    <a:pt x="140" y="109"/>
                  </a:cubicBezTo>
                  <a:cubicBezTo>
                    <a:pt x="140" y="111"/>
                    <a:pt x="141" y="112"/>
                    <a:pt x="143" y="112"/>
                  </a:cubicBezTo>
                  <a:close/>
                  <a:moveTo>
                    <a:pt x="125" y="109"/>
                  </a:moveTo>
                  <a:cubicBezTo>
                    <a:pt x="125" y="107"/>
                    <a:pt x="124" y="106"/>
                    <a:pt x="122" y="106"/>
                  </a:cubicBezTo>
                  <a:cubicBezTo>
                    <a:pt x="94" y="106"/>
                    <a:pt x="94" y="106"/>
                    <a:pt x="94" y="106"/>
                  </a:cubicBezTo>
                  <a:cubicBezTo>
                    <a:pt x="94" y="105"/>
                    <a:pt x="93" y="104"/>
                    <a:pt x="92" y="103"/>
                  </a:cubicBezTo>
                  <a:cubicBezTo>
                    <a:pt x="92" y="67"/>
                    <a:pt x="92" y="67"/>
                    <a:pt x="92" y="67"/>
                  </a:cubicBezTo>
                  <a:cubicBezTo>
                    <a:pt x="92" y="65"/>
                    <a:pt x="91" y="64"/>
                    <a:pt x="89" y="64"/>
                  </a:cubicBezTo>
                  <a:cubicBezTo>
                    <a:pt x="88" y="64"/>
                    <a:pt x="87" y="65"/>
                    <a:pt x="87" y="67"/>
                  </a:cubicBezTo>
                  <a:cubicBezTo>
                    <a:pt x="87" y="103"/>
                    <a:pt x="87" y="103"/>
                    <a:pt x="87" y="103"/>
                  </a:cubicBezTo>
                  <a:cubicBezTo>
                    <a:pt x="85" y="104"/>
                    <a:pt x="84" y="106"/>
                    <a:pt x="84" y="109"/>
                  </a:cubicBezTo>
                  <a:cubicBezTo>
                    <a:pt x="84" y="112"/>
                    <a:pt x="86" y="115"/>
                    <a:pt x="89" y="115"/>
                  </a:cubicBezTo>
                  <a:cubicBezTo>
                    <a:pt x="92" y="115"/>
                    <a:pt x="93" y="114"/>
                    <a:pt x="94" y="112"/>
                  </a:cubicBezTo>
                  <a:cubicBezTo>
                    <a:pt x="122" y="112"/>
                    <a:pt x="122" y="112"/>
                    <a:pt x="122" y="112"/>
                  </a:cubicBezTo>
                  <a:cubicBezTo>
                    <a:pt x="124" y="112"/>
                    <a:pt x="125" y="111"/>
                    <a:pt x="125" y="109"/>
                  </a:cubicBezTo>
                  <a:close/>
                  <a:moveTo>
                    <a:pt x="174" y="109"/>
                  </a:moveTo>
                  <a:cubicBezTo>
                    <a:pt x="174" y="131"/>
                    <a:pt x="166" y="151"/>
                    <a:pt x="152" y="166"/>
                  </a:cubicBezTo>
                  <a:cubicBezTo>
                    <a:pt x="161" y="186"/>
                    <a:pt x="161" y="186"/>
                    <a:pt x="161" y="186"/>
                  </a:cubicBezTo>
                  <a:cubicBezTo>
                    <a:pt x="163" y="189"/>
                    <a:pt x="163" y="192"/>
                    <a:pt x="162" y="195"/>
                  </a:cubicBezTo>
                  <a:cubicBezTo>
                    <a:pt x="161" y="198"/>
                    <a:pt x="158" y="200"/>
                    <a:pt x="156" y="201"/>
                  </a:cubicBezTo>
                  <a:cubicBezTo>
                    <a:pt x="154" y="202"/>
                    <a:pt x="152" y="202"/>
                    <a:pt x="151" y="202"/>
                  </a:cubicBezTo>
                  <a:cubicBezTo>
                    <a:pt x="146" y="202"/>
                    <a:pt x="142" y="200"/>
                    <a:pt x="140" y="195"/>
                  </a:cubicBezTo>
                  <a:cubicBezTo>
                    <a:pt x="134" y="181"/>
                    <a:pt x="134" y="181"/>
                    <a:pt x="134" y="181"/>
                  </a:cubicBezTo>
                  <a:cubicBezTo>
                    <a:pt x="121" y="189"/>
                    <a:pt x="106" y="193"/>
                    <a:pt x="89" y="193"/>
                  </a:cubicBezTo>
                  <a:cubicBezTo>
                    <a:pt x="73" y="193"/>
                    <a:pt x="58" y="189"/>
                    <a:pt x="45" y="181"/>
                  </a:cubicBezTo>
                  <a:cubicBezTo>
                    <a:pt x="39" y="195"/>
                    <a:pt x="39" y="195"/>
                    <a:pt x="39" y="195"/>
                  </a:cubicBezTo>
                  <a:cubicBezTo>
                    <a:pt x="37" y="200"/>
                    <a:pt x="33" y="202"/>
                    <a:pt x="28" y="202"/>
                  </a:cubicBezTo>
                  <a:cubicBezTo>
                    <a:pt x="27" y="202"/>
                    <a:pt x="25" y="202"/>
                    <a:pt x="23" y="201"/>
                  </a:cubicBezTo>
                  <a:cubicBezTo>
                    <a:pt x="21" y="200"/>
                    <a:pt x="18" y="198"/>
                    <a:pt x="17" y="195"/>
                  </a:cubicBezTo>
                  <a:cubicBezTo>
                    <a:pt x="16" y="192"/>
                    <a:pt x="16" y="189"/>
                    <a:pt x="18" y="186"/>
                  </a:cubicBezTo>
                  <a:cubicBezTo>
                    <a:pt x="27" y="166"/>
                    <a:pt x="27" y="166"/>
                    <a:pt x="27" y="166"/>
                  </a:cubicBezTo>
                  <a:cubicBezTo>
                    <a:pt x="13" y="151"/>
                    <a:pt x="5" y="131"/>
                    <a:pt x="5" y="109"/>
                  </a:cubicBezTo>
                  <a:cubicBezTo>
                    <a:pt x="5" y="62"/>
                    <a:pt x="43" y="24"/>
                    <a:pt x="89" y="24"/>
                  </a:cubicBezTo>
                  <a:cubicBezTo>
                    <a:pt x="136" y="24"/>
                    <a:pt x="174" y="62"/>
                    <a:pt x="174" y="109"/>
                  </a:cubicBezTo>
                  <a:close/>
                  <a:moveTo>
                    <a:pt x="89" y="181"/>
                  </a:moveTo>
                  <a:cubicBezTo>
                    <a:pt x="129" y="181"/>
                    <a:pt x="161" y="148"/>
                    <a:pt x="161" y="109"/>
                  </a:cubicBezTo>
                  <a:cubicBezTo>
                    <a:pt x="161" y="69"/>
                    <a:pt x="129" y="37"/>
                    <a:pt x="89" y="37"/>
                  </a:cubicBezTo>
                  <a:cubicBezTo>
                    <a:pt x="50" y="37"/>
                    <a:pt x="18" y="69"/>
                    <a:pt x="18" y="109"/>
                  </a:cubicBezTo>
                  <a:cubicBezTo>
                    <a:pt x="18" y="148"/>
                    <a:pt x="50" y="181"/>
                    <a:pt x="89" y="181"/>
                  </a:cubicBezTo>
                  <a:close/>
                  <a:moveTo>
                    <a:pt x="129" y="65"/>
                  </a:moveTo>
                  <a:cubicBezTo>
                    <a:pt x="125" y="69"/>
                    <a:pt x="125" y="69"/>
                    <a:pt x="125" y="69"/>
                  </a:cubicBezTo>
                  <a:cubicBezTo>
                    <a:pt x="124" y="70"/>
                    <a:pt x="124" y="72"/>
                    <a:pt x="125" y="73"/>
                  </a:cubicBezTo>
                  <a:cubicBezTo>
                    <a:pt x="126" y="74"/>
                    <a:pt x="126" y="74"/>
                    <a:pt x="127" y="74"/>
                  </a:cubicBezTo>
                  <a:cubicBezTo>
                    <a:pt x="128" y="74"/>
                    <a:pt x="129" y="74"/>
                    <a:pt x="129" y="73"/>
                  </a:cubicBezTo>
                  <a:cubicBezTo>
                    <a:pt x="134" y="69"/>
                    <a:pt x="134" y="69"/>
                    <a:pt x="134" y="69"/>
                  </a:cubicBezTo>
                  <a:cubicBezTo>
                    <a:pt x="135" y="68"/>
                    <a:pt x="135" y="66"/>
                    <a:pt x="134" y="65"/>
                  </a:cubicBezTo>
                  <a:cubicBezTo>
                    <a:pt x="132" y="63"/>
                    <a:pt x="130" y="63"/>
                    <a:pt x="129" y="65"/>
                  </a:cubicBezTo>
                  <a:close/>
                  <a:moveTo>
                    <a:pt x="171" y="51"/>
                  </a:moveTo>
                  <a:cubicBezTo>
                    <a:pt x="179" y="40"/>
                    <a:pt x="179" y="26"/>
                    <a:pt x="170" y="19"/>
                  </a:cubicBezTo>
                  <a:cubicBezTo>
                    <a:pt x="154" y="7"/>
                    <a:pt x="154" y="7"/>
                    <a:pt x="154" y="7"/>
                  </a:cubicBezTo>
                  <a:cubicBezTo>
                    <a:pt x="145" y="0"/>
                    <a:pt x="131" y="4"/>
                    <a:pt x="122" y="15"/>
                  </a:cubicBezTo>
                  <a:cubicBezTo>
                    <a:pt x="120" y="18"/>
                    <a:pt x="120" y="18"/>
                    <a:pt x="120" y="18"/>
                  </a:cubicBezTo>
                  <a:cubicBezTo>
                    <a:pt x="168" y="55"/>
                    <a:pt x="168" y="55"/>
                    <a:pt x="168" y="55"/>
                  </a:cubicBezTo>
                  <a:lnTo>
                    <a:pt x="171" y="51"/>
                  </a:lnTo>
                  <a:close/>
                  <a:moveTo>
                    <a:pt x="10" y="55"/>
                  </a:moveTo>
                  <a:cubicBezTo>
                    <a:pt x="59" y="18"/>
                    <a:pt x="59" y="18"/>
                    <a:pt x="59" y="18"/>
                  </a:cubicBezTo>
                  <a:cubicBezTo>
                    <a:pt x="57" y="15"/>
                    <a:pt x="57" y="15"/>
                    <a:pt x="57" y="15"/>
                  </a:cubicBezTo>
                  <a:cubicBezTo>
                    <a:pt x="48" y="4"/>
                    <a:pt x="34" y="0"/>
                    <a:pt x="25" y="7"/>
                  </a:cubicBezTo>
                  <a:cubicBezTo>
                    <a:pt x="9" y="19"/>
                    <a:pt x="9" y="19"/>
                    <a:pt x="9" y="19"/>
                  </a:cubicBezTo>
                  <a:cubicBezTo>
                    <a:pt x="0" y="26"/>
                    <a:pt x="0" y="40"/>
                    <a:pt x="8" y="51"/>
                  </a:cubicBezTo>
                  <a:lnTo>
                    <a:pt x="10" y="5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7" name="Freeform 9"/>
            <p:cNvSpPr>
              <a:spLocks noEditPoints="1"/>
            </p:cNvSpPr>
            <p:nvPr/>
          </p:nvSpPr>
          <p:spPr bwMode="auto">
            <a:xfrm>
              <a:off x="5923585" y="2306668"/>
              <a:ext cx="214013" cy="148721"/>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8" name="Freeform 18"/>
            <p:cNvSpPr>
              <a:spLocks noEditPoints="1"/>
            </p:cNvSpPr>
            <p:nvPr/>
          </p:nvSpPr>
          <p:spPr bwMode="auto">
            <a:xfrm>
              <a:off x="3646076" y="1855044"/>
              <a:ext cx="159815" cy="247213"/>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9" name="Freeform 10"/>
            <p:cNvSpPr>
              <a:spLocks noEditPoints="1"/>
            </p:cNvSpPr>
            <p:nvPr/>
          </p:nvSpPr>
          <p:spPr bwMode="auto">
            <a:xfrm>
              <a:off x="6430652" y="2296297"/>
              <a:ext cx="239341" cy="182641"/>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0" name="Freeform 33"/>
            <p:cNvSpPr>
              <a:spLocks noEditPoints="1"/>
            </p:cNvSpPr>
            <p:nvPr/>
          </p:nvSpPr>
          <p:spPr bwMode="auto">
            <a:xfrm>
              <a:off x="4491543" y="2064302"/>
              <a:ext cx="272548" cy="349439"/>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1" name="Freeform 41"/>
            <p:cNvSpPr>
              <a:spLocks noEditPoints="1"/>
            </p:cNvSpPr>
            <p:nvPr/>
          </p:nvSpPr>
          <p:spPr bwMode="auto">
            <a:xfrm>
              <a:off x="4764644" y="2211667"/>
              <a:ext cx="250639" cy="250639"/>
            </a:xfrm>
            <a:custGeom>
              <a:avLst/>
              <a:gdLst>
                <a:gd name="T0" fmla="*/ 193 w 198"/>
                <a:gd name="T1" fmla="*/ 19 h 198"/>
                <a:gd name="T2" fmla="*/ 185 w 198"/>
                <a:gd name="T3" fmla="*/ 17 h 198"/>
                <a:gd name="T4" fmla="*/ 190 w 198"/>
                <a:gd name="T5" fmla="*/ 21 h 198"/>
                <a:gd name="T6" fmla="*/ 177 w 198"/>
                <a:gd name="T7" fmla="*/ 25 h 198"/>
                <a:gd name="T8" fmla="*/ 182 w 198"/>
                <a:gd name="T9" fmla="*/ 29 h 198"/>
                <a:gd name="T10" fmla="*/ 169 w 198"/>
                <a:gd name="T11" fmla="*/ 32 h 198"/>
                <a:gd name="T12" fmla="*/ 98 w 198"/>
                <a:gd name="T13" fmla="*/ 104 h 198"/>
                <a:gd name="T14" fmla="*/ 94 w 198"/>
                <a:gd name="T15" fmla="*/ 100 h 198"/>
                <a:gd name="T16" fmla="*/ 165 w 198"/>
                <a:gd name="T17" fmla="*/ 29 h 198"/>
                <a:gd name="T18" fmla="*/ 168 w 198"/>
                <a:gd name="T19" fmla="*/ 15 h 198"/>
                <a:gd name="T20" fmla="*/ 173 w 198"/>
                <a:gd name="T21" fmla="*/ 21 h 198"/>
                <a:gd name="T22" fmla="*/ 176 w 198"/>
                <a:gd name="T23" fmla="*/ 7 h 198"/>
                <a:gd name="T24" fmla="*/ 181 w 198"/>
                <a:gd name="T25" fmla="*/ 14 h 198"/>
                <a:gd name="T26" fmla="*/ 179 w 198"/>
                <a:gd name="T27" fmla="*/ 5 h 198"/>
                <a:gd name="T28" fmla="*/ 187 w 198"/>
                <a:gd name="T29" fmla="*/ 8 h 198"/>
                <a:gd name="T30" fmla="*/ 193 w 198"/>
                <a:gd name="T31" fmla="*/ 9 h 198"/>
                <a:gd name="T32" fmla="*/ 198 w 198"/>
                <a:gd name="T33" fmla="*/ 13 h 198"/>
                <a:gd name="T34" fmla="*/ 105 w 198"/>
                <a:gd name="T35" fmla="*/ 81 h 198"/>
                <a:gd name="T36" fmla="*/ 72 w 198"/>
                <a:gd name="T37" fmla="*/ 103 h 198"/>
                <a:gd name="T38" fmla="*/ 119 w 198"/>
                <a:gd name="T39" fmla="*/ 103 h 198"/>
                <a:gd name="T40" fmla="*/ 102 w 198"/>
                <a:gd name="T41" fmla="*/ 108 h 198"/>
                <a:gd name="T42" fmla="*/ 96 w 198"/>
                <a:gd name="T43" fmla="*/ 110 h 198"/>
                <a:gd name="T44" fmla="*/ 88 w 198"/>
                <a:gd name="T45" fmla="*/ 103 h 198"/>
                <a:gd name="T46" fmla="*/ 90 w 198"/>
                <a:gd name="T47" fmla="*/ 96 h 198"/>
                <a:gd name="T48" fmla="*/ 95 w 198"/>
                <a:gd name="T49" fmla="*/ 44 h 198"/>
                <a:gd name="T50" fmla="*/ 95 w 198"/>
                <a:gd name="T51" fmla="*/ 162 h 198"/>
                <a:gd name="T52" fmla="*/ 143 w 198"/>
                <a:gd name="T53" fmla="*/ 68 h 198"/>
                <a:gd name="T54" fmla="*/ 139 w 198"/>
                <a:gd name="T55" fmla="*/ 103 h 198"/>
                <a:gd name="T56" fmla="*/ 52 w 198"/>
                <a:gd name="T57" fmla="*/ 103 h 198"/>
                <a:gd name="T58" fmla="*/ 119 w 198"/>
                <a:gd name="T59" fmla="*/ 67 h 198"/>
                <a:gd name="T60" fmla="*/ 157 w 198"/>
                <a:gd name="T61" fmla="*/ 54 h 198"/>
                <a:gd name="T62" fmla="*/ 95 w 198"/>
                <a:gd name="T63" fmla="*/ 182 h 198"/>
                <a:gd name="T64" fmla="*/ 95 w 198"/>
                <a:gd name="T65" fmla="*/ 24 h 198"/>
                <a:gd name="T66" fmla="*/ 156 w 198"/>
                <a:gd name="T67" fmla="*/ 30 h 198"/>
                <a:gd name="T68" fmla="*/ 0 w 198"/>
                <a:gd name="T69" fmla="*/ 103 h 198"/>
                <a:gd name="T70" fmla="*/ 190 w 198"/>
                <a:gd name="T71" fmla="*/ 103 h 198"/>
                <a:gd name="T72" fmla="*/ 157 w 198"/>
                <a:gd name="T73" fmla="*/ 5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8" h="198">
                  <a:moveTo>
                    <a:pt x="198" y="13"/>
                  </a:moveTo>
                  <a:cubicBezTo>
                    <a:pt x="193" y="19"/>
                    <a:pt x="193" y="19"/>
                    <a:pt x="193" y="19"/>
                  </a:cubicBezTo>
                  <a:cubicBezTo>
                    <a:pt x="185" y="17"/>
                    <a:pt x="185" y="17"/>
                    <a:pt x="185" y="17"/>
                  </a:cubicBezTo>
                  <a:cubicBezTo>
                    <a:pt x="185" y="17"/>
                    <a:pt x="185" y="17"/>
                    <a:pt x="185" y="17"/>
                  </a:cubicBezTo>
                  <a:cubicBezTo>
                    <a:pt x="183" y="19"/>
                    <a:pt x="183" y="19"/>
                    <a:pt x="183" y="19"/>
                  </a:cubicBezTo>
                  <a:cubicBezTo>
                    <a:pt x="190" y="21"/>
                    <a:pt x="190" y="21"/>
                    <a:pt x="190" y="21"/>
                  </a:cubicBezTo>
                  <a:cubicBezTo>
                    <a:pt x="185" y="27"/>
                    <a:pt x="185" y="27"/>
                    <a:pt x="185" y="27"/>
                  </a:cubicBezTo>
                  <a:cubicBezTo>
                    <a:pt x="177" y="25"/>
                    <a:pt x="177" y="25"/>
                    <a:pt x="177" y="25"/>
                  </a:cubicBezTo>
                  <a:cubicBezTo>
                    <a:pt x="175" y="27"/>
                    <a:pt x="175" y="27"/>
                    <a:pt x="175" y="27"/>
                  </a:cubicBezTo>
                  <a:cubicBezTo>
                    <a:pt x="182" y="29"/>
                    <a:pt x="182" y="29"/>
                    <a:pt x="182" y="29"/>
                  </a:cubicBezTo>
                  <a:cubicBezTo>
                    <a:pt x="177" y="35"/>
                    <a:pt x="177" y="35"/>
                    <a:pt x="177" y="35"/>
                  </a:cubicBezTo>
                  <a:cubicBezTo>
                    <a:pt x="169" y="32"/>
                    <a:pt x="169" y="32"/>
                    <a:pt x="169" y="32"/>
                  </a:cubicBezTo>
                  <a:cubicBezTo>
                    <a:pt x="107" y="95"/>
                    <a:pt x="107" y="95"/>
                    <a:pt x="107" y="95"/>
                  </a:cubicBezTo>
                  <a:cubicBezTo>
                    <a:pt x="98" y="104"/>
                    <a:pt x="98" y="104"/>
                    <a:pt x="98" y="104"/>
                  </a:cubicBezTo>
                  <a:cubicBezTo>
                    <a:pt x="97" y="105"/>
                    <a:pt x="95" y="105"/>
                    <a:pt x="94" y="104"/>
                  </a:cubicBezTo>
                  <a:cubicBezTo>
                    <a:pt x="93" y="103"/>
                    <a:pt x="93" y="101"/>
                    <a:pt x="94" y="100"/>
                  </a:cubicBezTo>
                  <a:cubicBezTo>
                    <a:pt x="103" y="91"/>
                    <a:pt x="103" y="91"/>
                    <a:pt x="103" y="91"/>
                  </a:cubicBezTo>
                  <a:cubicBezTo>
                    <a:pt x="165" y="29"/>
                    <a:pt x="165" y="29"/>
                    <a:pt x="165" y="29"/>
                  </a:cubicBezTo>
                  <a:cubicBezTo>
                    <a:pt x="163" y="21"/>
                    <a:pt x="163" y="21"/>
                    <a:pt x="163" y="21"/>
                  </a:cubicBezTo>
                  <a:cubicBezTo>
                    <a:pt x="168" y="15"/>
                    <a:pt x="168" y="15"/>
                    <a:pt x="168" y="15"/>
                  </a:cubicBezTo>
                  <a:cubicBezTo>
                    <a:pt x="171" y="24"/>
                    <a:pt x="171" y="24"/>
                    <a:pt x="171" y="24"/>
                  </a:cubicBezTo>
                  <a:cubicBezTo>
                    <a:pt x="173" y="21"/>
                    <a:pt x="173" y="21"/>
                    <a:pt x="173" y="21"/>
                  </a:cubicBezTo>
                  <a:cubicBezTo>
                    <a:pt x="171" y="13"/>
                    <a:pt x="171" y="13"/>
                    <a:pt x="171" y="13"/>
                  </a:cubicBezTo>
                  <a:cubicBezTo>
                    <a:pt x="176" y="7"/>
                    <a:pt x="176" y="7"/>
                    <a:pt x="176" y="7"/>
                  </a:cubicBezTo>
                  <a:cubicBezTo>
                    <a:pt x="179" y="16"/>
                    <a:pt x="179" y="16"/>
                    <a:pt x="179" y="16"/>
                  </a:cubicBezTo>
                  <a:cubicBezTo>
                    <a:pt x="181" y="14"/>
                    <a:pt x="181" y="14"/>
                    <a:pt x="181" y="14"/>
                  </a:cubicBezTo>
                  <a:cubicBezTo>
                    <a:pt x="181" y="13"/>
                    <a:pt x="181" y="13"/>
                    <a:pt x="181" y="13"/>
                  </a:cubicBezTo>
                  <a:cubicBezTo>
                    <a:pt x="179" y="5"/>
                    <a:pt x="179" y="5"/>
                    <a:pt x="179" y="5"/>
                  </a:cubicBezTo>
                  <a:cubicBezTo>
                    <a:pt x="184" y="0"/>
                    <a:pt x="184" y="0"/>
                    <a:pt x="184" y="0"/>
                  </a:cubicBezTo>
                  <a:cubicBezTo>
                    <a:pt x="187" y="8"/>
                    <a:pt x="187" y="8"/>
                    <a:pt x="187" y="8"/>
                  </a:cubicBezTo>
                  <a:cubicBezTo>
                    <a:pt x="189" y="5"/>
                    <a:pt x="189" y="5"/>
                    <a:pt x="189" y="5"/>
                  </a:cubicBezTo>
                  <a:cubicBezTo>
                    <a:pt x="193" y="9"/>
                    <a:pt x="193" y="9"/>
                    <a:pt x="193" y="9"/>
                  </a:cubicBezTo>
                  <a:cubicBezTo>
                    <a:pt x="191" y="11"/>
                    <a:pt x="191" y="11"/>
                    <a:pt x="191" y="11"/>
                  </a:cubicBezTo>
                  <a:lnTo>
                    <a:pt x="198" y="13"/>
                  </a:lnTo>
                  <a:close/>
                  <a:moveTo>
                    <a:pt x="90" y="96"/>
                  </a:moveTo>
                  <a:cubicBezTo>
                    <a:pt x="105" y="81"/>
                    <a:pt x="105" y="81"/>
                    <a:pt x="105" y="81"/>
                  </a:cubicBezTo>
                  <a:cubicBezTo>
                    <a:pt x="102" y="80"/>
                    <a:pt x="99" y="79"/>
                    <a:pt x="95" y="79"/>
                  </a:cubicBezTo>
                  <a:cubicBezTo>
                    <a:pt x="82" y="79"/>
                    <a:pt x="72" y="90"/>
                    <a:pt x="72" y="103"/>
                  </a:cubicBezTo>
                  <a:cubicBezTo>
                    <a:pt x="72" y="116"/>
                    <a:pt x="82" y="127"/>
                    <a:pt x="95" y="127"/>
                  </a:cubicBezTo>
                  <a:cubicBezTo>
                    <a:pt x="108" y="127"/>
                    <a:pt x="119" y="116"/>
                    <a:pt x="119" y="103"/>
                  </a:cubicBezTo>
                  <a:cubicBezTo>
                    <a:pt x="119" y="99"/>
                    <a:pt x="118" y="96"/>
                    <a:pt x="117" y="93"/>
                  </a:cubicBezTo>
                  <a:cubicBezTo>
                    <a:pt x="102" y="108"/>
                    <a:pt x="102" y="108"/>
                    <a:pt x="102" y="108"/>
                  </a:cubicBezTo>
                  <a:cubicBezTo>
                    <a:pt x="101" y="110"/>
                    <a:pt x="99" y="111"/>
                    <a:pt x="96" y="111"/>
                  </a:cubicBezTo>
                  <a:cubicBezTo>
                    <a:pt x="96" y="111"/>
                    <a:pt x="96" y="110"/>
                    <a:pt x="96" y="110"/>
                  </a:cubicBezTo>
                  <a:cubicBezTo>
                    <a:pt x="96" y="111"/>
                    <a:pt x="96" y="111"/>
                    <a:pt x="95" y="111"/>
                  </a:cubicBezTo>
                  <a:cubicBezTo>
                    <a:pt x="91" y="111"/>
                    <a:pt x="88" y="107"/>
                    <a:pt x="88" y="103"/>
                  </a:cubicBezTo>
                  <a:cubicBezTo>
                    <a:pt x="88" y="103"/>
                    <a:pt x="88" y="103"/>
                    <a:pt x="88" y="103"/>
                  </a:cubicBezTo>
                  <a:cubicBezTo>
                    <a:pt x="88" y="100"/>
                    <a:pt x="88" y="98"/>
                    <a:pt x="90" y="96"/>
                  </a:cubicBezTo>
                  <a:close/>
                  <a:moveTo>
                    <a:pt x="131" y="55"/>
                  </a:moveTo>
                  <a:cubicBezTo>
                    <a:pt x="121" y="48"/>
                    <a:pt x="109" y="44"/>
                    <a:pt x="95" y="44"/>
                  </a:cubicBezTo>
                  <a:cubicBezTo>
                    <a:pt x="63" y="44"/>
                    <a:pt x="36" y="70"/>
                    <a:pt x="36" y="103"/>
                  </a:cubicBezTo>
                  <a:cubicBezTo>
                    <a:pt x="36" y="136"/>
                    <a:pt x="63" y="162"/>
                    <a:pt x="95" y="162"/>
                  </a:cubicBezTo>
                  <a:cubicBezTo>
                    <a:pt x="128" y="162"/>
                    <a:pt x="155" y="136"/>
                    <a:pt x="155" y="103"/>
                  </a:cubicBezTo>
                  <a:cubicBezTo>
                    <a:pt x="155" y="90"/>
                    <a:pt x="150" y="77"/>
                    <a:pt x="143" y="68"/>
                  </a:cubicBezTo>
                  <a:cubicBezTo>
                    <a:pt x="131" y="79"/>
                    <a:pt x="131" y="79"/>
                    <a:pt x="131" y="79"/>
                  </a:cubicBezTo>
                  <a:cubicBezTo>
                    <a:pt x="136" y="86"/>
                    <a:pt x="139" y="94"/>
                    <a:pt x="139" y="103"/>
                  </a:cubicBezTo>
                  <a:cubicBezTo>
                    <a:pt x="139" y="127"/>
                    <a:pt x="119" y="146"/>
                    <a:pt x="95" y="146"/>
                  </a:cubicBezTo>
                  <a:cubicBezTo>
                    <a:pt x="71" y="146"/>
                    <a:pt x="52" y="127"/>
                    <a:pt x="52" y="103"/>
                  </a:cubicBezTo>
                  <a:cubicBezTo>
                    <a:pt x="52" y="79"/>
                    <a:pt x="71" y="60"/>
                    <a:pt x="95" y="60"/>
                  </a:cubicBezTo>
                  <a:cubicBezTo>
                    <a:pt x="104" y="60"/>
                    <a:pt x="112" y="62"/>
                    <a:pt x="119" y="67"/>
                  </a:cubicBezTo>
                  <a:lnTo>
                    <a:pt x="131" y="55"/>
                  </a:lnTo>
                  <a:close/>
                  <a:moveTo>
                    <a:pt x="157" y="54"/>
                  </a:moveTo>
                  <a:cubicBezTo>
                    <a:pt x="168" y="67"/>
                    <a:pt x="174" y="84"/>
                    <a:pt x="174" y="103"/>
                  </a:cubicBezTo>
                  <a:cubicBezTo>
                    <a:pt x="174" y="146"/>
                    <a:pt x="139" y="182"/>
                    <a:pt x="95" y="182"/>
                  </a:cubicBezTo>
                  <a:cubicBezTo>
                    <a:pt x="52" y="182"/>
                    <a:pt x="16" y="146"/>
                    <a:pt x="16" y="103"/>
                  </a:cubicBezTo>
                  <a:cubicBezTo>
                    <a:pt x="16" y="59"/>
                    <a:pt x="52" y="24"/>
                    <a:pt x="95" y="24"/>
                  </a:cubicBezTo>
                  <a:cubicBezTo>
                    <a:pt x="114" y="24"/>
                    <a:pt x="131" y="30"/>
                    <a:pt x="145" y="41"/>
                  </a:cubicBezTo>
                  <a:cubicBezTo>
                    <a:pt x="156" y="30"/>
                    <a:pt x="156" y="30"/>
                    <a:pt x="156" y="30"/>
                  </a:cubicBezTo>
                  <a:cubicBezTo>
                    <a:pt x="140" y="16"/>
                    <a:pt x="118" y="8"/>
                    <a:pt x="95" y="8"/>
                  </a:cubicBezTo>
                  <a:cubicBezTo>
                    <a:pt x="43" y="8"/>
                    <a:pt x="0" y="50"/>
                    <a:pt x="0" y="103"/>
                  </a:cubicBezTo>
                  <a:cubicBezTo>
                    <a:pt x="0" y="155"/>
                    <a:pt x="43" y="198"/>
                    <a:pt x="95" y="198"/>
                  </a:cubicBezTo>
                  <a:cubicBezTo>
                    <a:pt x="148" y="198"/>
                    <a:pt x="190" y="155"/>
                    <a:pt x="190" y="103"/>
                  </a:cubicBezTo>
                  <a:cubicBezTo>
                    <a:pt x="190" y="80"/>
                    <a:pt x="182" y="59"/>
                    <a:pt x="168" y="42"/>
                  </a:cubicBezTo>
                  <a:lnTo>
                    <a:pt x="157" y="54"/>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2" name="Freeform 53"/>
            <p:cNvSpPr>
              <a:spLocks noEditPoints="1"/>
            </p:cNvSpPr>
            <p:nvPr/>
          </p:nvSpPr>
          <p:spPr bwMode="auto">
            <a:xfrm>
              <a:off x="6142693" y="2682718"/>
              <a:ext cx="222791" cy="189621"/>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3" name="Freeform 90"/>
            <p:cNvSpPr>
              <a:spLocks noEditPoints="1"/>
            </p:cNvSpPr>
            <p:nvPr/>
          </p:nvSpPr>
          <p:spPr bwMode="auto">
            <a:xfrm>
              <a:off x="5626512" y="2297244"/>
              <a:ext cx="275905" cy="228431"/>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4" name="Freeform 49"/>
            <p:cNvSpPr>
              <a:spLocks noEditPoints="1"/>
            </p:cNvSpPr>
            <p:nvPr/>
          </p:nvSpPr>
          <p:spPr bwMode="auto">
            <a:xfrm>
              <a:off x="5182429" y="2049293"/>
              <a:ext cx="299230" cy="310813"/>
            </a:xfrm>
            <a:custGeom>
              <a:avLst/>
              <a:gdLst>
                <a:gd name="T0" fmla="*/ 38 w 194"/>
                <a:gd name="T1" fmla="*/ 132 h 201"/>
                <a:gd name="T2" fmla="*/ 100 w 194"/>
                <a:gd name="T3" fmla="*/ 132 h 201"/>
                <a:gd name="T4" fmla="*/ 69 w 194"/>
                <a:gd name="T5" fmla="*/ 153 h 201"/>
                <a:gd name="T6" fmla="*/ 69 w 194"/>
                <a:gd name="T7" fmla="*/ 111 h 201"/>
                <a:gd name="T8" fmla="*/ 69 w 194"/>
                <a:gd name="T9" fmla="*/ 153 h 201"/>
                <a:gd name="T10" fmla="*/ 131 w 194"/>
                <a:gd name="T11" fmla="*/ 96 h 201"/>
                <a:gd name="T12" fmla="*/ 105 w 194"/>
                <a:gd name="T13" fmla="*/ 71 h 201"/>
                <a:gd name="T14" fmla="*/ 69 w 194"/>
                <a:gd name="T15" fmla="*/ 76 h 201"/>
                <a:gd name="T16" fmla="*/ 33 w 194"/>
                <a:gd name="T17" fmla="*/ 71 h 201"/>
                <a:gd name="T18" fmla="*/ 7 w 194"/>
                <a:gd name="T19" fmla="*/ 96 h 201"/>
                <a:gd name="T20" fmla="*/ 13 w 194"/>
                <a:gd name="T21" fmla="*/ 132 h 201"/>
                <a:gd name="T22" fmla="*/ 7 w 194"/>
                <a:gd name="T23" fmla="*/ 168 h 201"/>
                <a:gd name="T24" fmla="*/ 33 w 194"/>
                <a:gd name="T25" fmla="*/ 194 h 201"/>
                <a:gd name="T26" fmla="*/ 69 w 194"/>
                <a:gd name="T27" fmla="*/ 188 h 201"/>
                <a:gd name="T28" fmla="*/ 105 w 194"/>
                <a:gd name="T29" fmla="*/ 194 h 201"/>
                <a:gd name="T30" fmla="*/ 131 w 194"/>
                <a:gd name="T31" fmla="*/ 168 h 201"/>
                <a:gd name="T32" fmla="*/ 125 w 194"/>
                <a:gd name="T33" fmla="*/ 132 h 201"/>
                <a:gd name="T34" fmla="*/ 69 w 194"/>
                <a:gd name="T35" fmla="*/ 167 h 201"/>
                <a:gd name="T36" fmla="*/ 69 w 194"/>
                <a:gd name="T37" fmla="*/ 98 h 201"/>
                <a:gd name="T38" fmla="*/ 69 w 194"/>
                <a:gd name="T39" fmla="*/ 167 h 201"/>
                <a:gd name="T40" fmla="*/ 194 w 194"/>
                <a:gd name="T41" fmla="*/ 29 h 201"/>
                <a:gd name="T42" fmla="*/ 177 w 194"/>
                <a:gd name="T43" fmla="*/ 17 h 201"/>
                <a:gd name="T44" fmla="*/ 165 w 194"/>
                <a:gd name="T45" fmla="*/ 0 h 201"/>
                <a:gd name="T46" fmla="*/ 144 w 194"/>
                <a:gd name="T47" fmla="*/ 0 h 201"/>
                <a:gd name="T48" fmla="*/ 131 w 194"/>
                <a:gd name="T49" fmla="*/ 17 h 201"/>
                <a:gd name="T50" fmla="*/ 114 w 194"/>
                <a:gd name="T51" fmla="*/ 29 h 201"/>
                <a:gd name="T52" fmla="*/ 114 w 194"/>
                <a:gd name="T53" fmla="*/ 50 h 201"/>
                <a:gd name="T54" fmla="*/ 131 w 194"/>
                <a:gd name="T55" fmla="*/ 63 h 201"/>
                <a:gd name="T56" fmla="*/ 144 w 194"/>
                <a:gd name="T57" fmla="*/ 80 h 201"/>
                <a:gd name="T58" fmla="*/ 165 w 194"/>
                <a:gd name="T59" fmla="*/ 80 h 201"/>
                <a:gd name="T60" fmla="*/ 177 w 194"/>
                <a:gd name="T61" fmla="*/ 63 h 201"/>
                <a:gd name="T62" fmla="*/ 194 w 194"/>
                <a:gd name="T63" fmla="*/ 50 h 201"/>
                <a:gd name="T64" fmla="*/ 154 w 194"/>
                <a:gd name="T65" fmla="*/ 57 h 201"/>
                <a:gd name="T66" fmla="*/ 154 w 194"/>
                <a:gd name="T67" fmla="*/ 23 h 201"/>
                <a:gd name="T68" fmla="*/ 154 w 194"/>
                <a:gd name="T69" fmla="*/ 5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4" h="201">
                  <a:moveTo>
                    <a:pt x="69" y="101"/>
                  </a:moveTo>
                  <a:cubicBezTo>
                    <a:pt x="52" y="101"/>
                    <a:pt x="38" y="115"/>
                    <a:pt x="38" y="132"/>
                  </a:cubicBezTo>
                  <a:cubicBezTo>
                    <a:pt x="38" y="149"/>
                    <a:pt x="52" y="163"/>
                    <a:pt x="69" y="163"/>
                  </a:cubicBezTo>
                  <a:cubicBezTo>
                    <a:pt x="86" y="163"/>
                    <a:pt x="100" y="149"/>
                    <a:pt x="100" y="132"/>
                  </a:cubicBezTo>
                  <a:cubicBezTo>
                    <a:pt x="100" y="115"/>
                    <a:pt x="86" y="101"/>
                    <a:pt x="69" y="101"/>
                  </a:cubicBezTo>
                  <a:moveTo>
                    <a:pt x="69" y="153"/>
                  </a:moveTo>
                  <a:cubicBezTo>
                    <a:pt x="57" y="153"/>
                    <a:pt x="48" y="144"/>
                    <a:pt x="48" y="132"/>
                  </a:cubicBezTo>
                  <a:cubicBezTo>
                    <a:pt x="48" y="121"/>
                    <a:pt x="57" y="111"/>
                    <a:pt x="69" y="111"/>
                  </a:cubicBezTo>
                  <a:cubicBezTo>
                    <a:pt x="80" y="111"/>
                    <a:pt x="90" y="121"/>
                    <a:pt x="90" y="132"/>
                  </a:cubicBezTo>
                  <a:cubicBezTo>
                    <a:pt x="90" y="144"/>
                    <a:pt x="80" y="153"/>
                    <a:pt x="69" y="153"/>
                  </a:cubicBezTo>
                  <a:moveTo>
                    <a:pt x="138" y="114"/>
                  </a:moveTo>
                  <a:cubicBezTo>
                    <a:pt x="136" y="108"/>
                    <a:pt x="134" y="102"/>
                    <a:pt x="131" y="96"/>
                  </a:cubicBezTo>
                  <a:cubicBezTo>
                    <a:pt x="123" y="100"/>
                    <a:pt x="115" y="99"/>
                    <a:pt x="109" y="93"/>
                  </a:cubicBezTo>
                  <a:cubicBezTo>
                    <a:pt x="103" y="87"/>
                    <a:pt x="101" y="78"/>
                    <a:pt x="105" y="71"/>
                  </a:cubicBezTo>
                  <a:cubicBezTo>
                    <a:pt x="99" y="67"/>
                    <a:pt x="93" y="65"/>
                    <a:pt x="87" y="63"/>
                  </a:cubicBezTo>
                  <a:cubicBezTo>
                    <a:pt x="85" y="71"/>
                    <a:pt x="77" y="76"/>
                    <a:pt x="69" y="76"/>
                  </a:cubicBezTo>
                  <a:cubicBezTo>
                    <a:pt x="60" y="76"/>
                    <a:pt x="53" y="71"/>
                    <a:pt x="50" y="63"/>
                  </a:cubicBezTo>
                  <a:cubicBezTo>
                    <a:pt x="44" y="65"/>
                    <a:pt x="38" y="67"/>
                    <a:pt x="33" y="71"/>
                  </a:cubicBezTo>
                  <a:cubicBezTo>
                    <a:pt x="36" y="78"/>
                    <a:pt x="35" y="87"/>
                    <a:pt x="29" y="93"/>
                  </a:cubicBezTo>
                  <a:cubicBezTo>
                    <a:pt x="23" y="99"/>
                    <a:pt x="14" y="100"/>
                    <a:pt x="7" y="96"/>
                  </a:cubicBezTo>
                  <a:cubicBezTo>
                    <a:pt x="4" y="102"/>
                    <a:pt x="1" y="108"/>
                    <a:pt x="0" y="114"/>
                  </a:cubicBezTo>
                  <a:cubicBezTo>
                    <a:pt x="7" y="117"/>
                    <a:pt x="13" y="124"/>
                    <a:pt x="13" y="132"/>
                  </a:cubicBezTo>
                  <a:cubicBezTo>
                    <a:pt x="13" y="141"/>
                    <a:pt x="7" y="148"/>
                    <a:pt x="0" y="151"/>
                  </a:cubicBezTo>
                  <a:cubicBezTo>
                    <a:pt x="1" y="157"/>
                    <a:pt x="4" y="163"/>
                    <a:pt x="7" y="168"/>
                  </a:cubicBezTo>
                  <a:cubicBezTo>
                    <a:pt x="14" y="165"/>
                    <a:pt x="23" y="166"/>
                    <a:pt x="29" y="172"/>
                  </a:cubicBezTo>
                  <a:cubicBezTo>
                    <a:pt x="35" y="178"/>
                    <a:pt x="36" y="187"/>
                    <a:pt x="33" y="194"/>
                  </a:cubicBezTo>
                  <a:cubicBezTo>
                    <a:pt x="38" y="197"/>
                    <a:pt x="44" y="200"/>
                    <a:pt x="50" y="201"/>
                  </a:cubicBezTo>
                  <a:cubicBezTo>
                    <a:pt x="53" y="194"/>
                    <a:pt x="60" y="188"/>
                    <a:pt x="69" y="188"/>
                  </a:cubicBezTo>
                  <a:cubicBezTo>
                    <a:pt x="77" y="188"/>
                    <a:pt x="85" y="194"/>
                    <a:pt x="87" y="201"/>
                  </a:cubicBezTo>
                  <a:cubicBezTo>
                    <a:pt x="93" y="200"/>
                    <a:pt x="99" y="197"/>
                    <a:pt x="105" y="194"/>
                  </a:cubicBezTo>
                  <a:cubicBezTo>
                    <a:pt x="101" y="187"/>
                    <a:pt x="103" y="178"/>
                    <a:pt x="109" y="172"/>
                  </a:cubicBezTo>
                  <a:cubicBezTo>
                    <a:pt x="115" y="166"/>
                    <a:pt x="123" y="165"/>
                    <a:pt x="131" y="168"/>
                  </a:cubicBezTo>
                  <a:cubicBezTo>
                    <a:pt x="134" y="163"/>
                    <a:pt x="136" y="157"/>
                    <a:pt x="138" y="151"/>
                  </a:cubicBezTo>
                  <a:cubicBezTo>
                    <a:pt x="130" y="148"/>
                    <a:pt x="125" y="141"/>
                    <a:pt x="125" y="132"/>
                  </a:cubicBezTo>
                  <a:cubicBezTo>
                    <a:pt x="125" y="124"/>
                    <a:pt x="130" y="117"/>
                    <a:pt x="138" y="114"/>
                  </a:cubicBezTo>
                  <a:moveTo>
                    <a:pt x="69" y="167"/>
                  </a:moveTo>
                  <a:cubicBezTo>
                    <a:pt x="50" y="167"/>
                    <a:pt x="34" y="151"/>
                    <a:pt x="34" y="132"/>
                  </a:cubicBezTo>
                  <a:cubicBezTo>
                    <a:pt x="34" y="113"/>
                    <a:pt x="50" y="98"/>
                    <a:pt x="69" y="98"/>
                  </a:cubicBezTo>
                  <a:cubicBezTo>
                    <a:pt x="88" y="98"/>
                    <a:pt x="103" y="113"/>
                    <a:pt x="103" y="132"/>
                  </a:cubicBezTo>
                  <a:cubicBezTo>
                    <a:pt x="103" y="151"/>
                    <a:pt x="88" y="167"/>
                    <a:pt x="69" y="167"/>
                  </a:cubicBezTo>
                  <a:moveTo>
                    <a:pt x="187" y="40"/>
                  </a:moveTo>
                  <a:cubicBezTo>
                    <a:pt x="187" y="35"/>
                    <a:pt x="190" y="31"/>
                    <a:pt x="194" y="29"/>
                  </a:cubicBezTo>
                  <a:cubicBezTo>
                    <a:pt x="193" y="26"/>
                    <a:pt x="192" y="22"/>
                    <a:pt x="190" y="19"/>
                  </a:cubicBezTo>
                  <a:cubicBezTo>
                    <a:pt x="186" y="21"/>
                    <a:pt x="181" y="20"/>
                    <a:pt x="177" y="17"/>
                  </a:cubicBezTo>
                  <a:cubicBezTo>
                    <a:pt x="174" y="13"/>
                    <a:pt x="173" y="8"/>
                    <a:pt x="175" y="4"/>
                  </a:cubicBezTo>
                  <a:cubicBezTo>
                    <a:pt x="172" y="2"/>
                    <a:pt x="169" y="1"/>
                    <a:pt x="165" y="0"/>
                  </a:cubicBezTo>
                  <a:cubicBezTo>
                    <a:pt x="163" y="4"/>
                    <a:pt x="159" y="7"/>
                    <a:pt x="154" y="7"/>
                  </a:cubicBezTo>
                  <a:cubicBezTo>
                    <a:pt x="150" y="7"/>
                    <a:pt x="145" y="4"/>
                    <a:pt x="144" y="0"/>
                  </a:cubicBezTo>
                  <a:cubicBezTo>
                    <a:pt x="140" y="1"/>
                    <a:pt x="137" y="2"/>
                    <a:pt x="134" y="4"/>
                  </a:cubicBezTo>
                  <a:cubicBezTo>
                    <a:pt x="136" y="8"/>
                    <a:pt x="135" y="13"/>
                    <a:pt x="131" y="17"/>
                  </a:cubicBezTo>
                  <a:cubicBezTo>
                    <a:pt x="128" y="20"/>
                    <a:pt x="123" y="21"/>
                    <a:pt x="119" y="19"/>
                  </a:cubicBezTo>
                  <a:cubicBezTo>
                    <a:pt x="117" y="22"/>
                    <a:pt x="115" y="26"/>
                    <a:pt x="114" y="29"/>
                  </a:cubicBezTo>
                  <a:cubicBezTo>
                    <a:pt x="119" y="31"/>
                    <a:pt x="122" y="35"/>
                    <a:pt x="122" y="40"/>
                  </a:cubicBezTo>
                  <a:cubicBezTo>
                    <a:pt x="122" y="45"/>
                    <a:pt x="119" y="49"/>
                    <a:pt x="114" y="50"/>
                  </a:cubicBezTo>
                  <a:cubicBezTo>
                    <a:pt x="115" y="54"/>
                    <a:pt x="117" y="57"/>
                    <a:pt x="119" y="60"/>
                  </a:cubicBezTo>
                  <a:cubicBezTo>
                    <a:pt x="123" y="58"/>
                    <a:pt x="128" y="59"/>
                    <a:pt x="131" y="63"/>
                  </a:cubicBezTo>
                  <a:cubicBezTo>
                    <a:pt x="135" y="66"/>
                    <a:pt x="136" y="71"/>
                    <a:pt x="134" y="75"/>
                  </a:cubicBezTo>
                  <a:cubicBezTo>
                    <a:pt x="137" y="77"/>
                    <a:pt x="140" y="79"/>
                    <a:pt x="144" y="80"/>
                  </a:cubicBezTo>
                  <a:cubicBezTo>
                    <a:pt x="145" y="75"/>
                    <a:pt x="150" y="72"/>
                    <a:pt x="154" y="72"/>
                  </a:cubicBezTo>
                  <a:cubicBezTo>
                    <a:pt x="159" y="72"/>
                    <a:pt x="163" y="75"/>
                    <a:pt x="165" y="80"/>
                  </a:cubicBezTo>
                  <a:cubicBezTo>
                    <a:pt x="169" y="79"/>
                    <a:pt x="172" y="77"/>
                    <a:pt x="175" y="75"/>
                  </a:cubicBezTo>
                  <a:cubicBezTo>
                    <a:pt x="173" y="71"/>
                    <a:pt x="174" y="66"/>
                    <a:pt x="177" y="63"/>
                  </a:cubicBezTo>
                  <a:cubicBezTo>
                    <a:pt x="181" y="59"/>
                    <a:pt x="186" y="58"/>
                    <a:pt x="190" y="60"/>
                  </a:cubicBezTo>
                  <a:cubicBezTo>
                    <a:pt x="192" y="57"/>
                    <a:pt x="193" y="54"/>
                    <a:pt x="194" y="50"/>
                  </a:cubicBezTo>
                  <a:cubicBezTo>
                    <a:pt x="190" y="49"/>
                    <a:pt x="187" y="45"/>
                    <a:pt x="187" y="40"/>
                  </a:cubicBezTo>
                  <a:moveTo>
                    <a:pt x="154" y="57"/>
                  </a:moveTo>
                  <a:cubicBezTo>
                    <a:pt x="145" y="57"/>
                    <a:pt x="137" y="49"/>
                    <a:pt x="137" y="40"/>
                  </a:cubicBezTo>
                  <a:cubicBezTo>
                    <a:pt x="137" y="30"/>
                    <a:pt x="145" y="23"/>
                    <a:pt x="154" y="23"/>
                  </a:cubicBezTo>
                  <a:cubicBezTo>
                    <a:pt x="164" y="23"/>
                    <a:pt x="172" y="30"/>
                    <a:pt x="172" y="40"/>
                  </a:cubicBezTo>
                  <a:cubicBezTo>
                    <a:pt x="172" y="49"/>
                    <a:pt x="164" y="57"/>
                    <a:pt x="154" y="57"/>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5" name="Freeform 78"/>
            <p:cNvSpPr>
              <a:spLocks noEditPoints="1"/>
            </p:cNvSpPr>
            <p:nvPr/>
          </p:nvSpPr>
          <p:spPr bwMode="auto">
            <a:xfrm>
              <a:off x="5050863" y="1671127"/>
              <a:ext cx="226031" cy="189604"/>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6" name="Freeform 240"/>
            <p:cNvSpPr>
              <a:spLocks/>
            </p:cNvSpPr>
            <p:nvPr/>
          </p:nvSpPr>
          <p:spPr bwMode="auto">
            <a:xfrm>
              <a:off x="4319787" y="1944091"/>
              <a:ext cx="216009" cy="205767"/>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7" name="Freeform 53"/>
            <p:cNvSpPr>
              <a:spLocks noEditPoints="1"/>
            </p:cNvSpPr>
            <p:nvPr/>
          </p:nvSpPr>
          <p:spPr bwMode="auto">
            <a:xfrm>
              <a:off x="3826909" y="1806450"/>
              <a:ext cx="180125" cy="153307"/>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8" name="Freeform 41"/>
            <p:cNvSpPr>
              <a:spLocks noEditPoints="1"/>
            </p:cNvSpPr>
            <p:nvPr/>
          </p:nvSpPr>
          <p:spPr bwMode="auto">
            <a:xfrm>
              <a:off x="6656846" y="1862160"/>
              <a:ext cx="205072" cy="205071"/>
            </a:xfrm>
            <a:custGeom>
              <a:avLst/>
              <a:gdLst>
                <a:gd name="T0" fmla="*/ 193 w 198"/>
                <a:gd name="T1" fmla="*/ 19 h 198"/>
                <a:gd name="T2" fmla="*/ 185 w 198"/>
                <a:gd name="T3" fmla="*/ 17 h 198"/>
                <a:gd name="T4" fmla="*/ 190 w 198"/>
                <a:gd name="T5" fmla="*/ 21 h 198"/>
                <a:gd name="T6" fmla="*/ 177 w 198"/>
                <a:gd name="T7" fmla="*/ 25 h 198"/>
                <a:gd name="T8" fmla="*/ 182 w 198"/>
                <a:gd name="T9" fmla="*/ 29 h 198"/>
                <a:gd name="T10" fmla="*/ 169 w 198"/>
                <a:gd name="T11" fmla="*/ 32 h 198"/>
                <a:gd name="T12" fmla="*/ 98 w 198"/>
                <a:gd name="T13" fmla="*/ 104 h 198"/>
                <a:gd name="T14" fmla="*/ 94 w 198"/>
                <a:gd name="T15" fmla="*/ 100 h 198"/>
                <a:gd name="T16" fmla="*/ 165 w 198"/>
                <a:gd name="T17" fmla="*/ 29 h 198"/>
                <a:gd name="T18" fmla="*/ 168 w 198"/>
                <a:gd name="T19" fmla="*/ 15 h 198"/>
                <a:gd name="T20" fmla="*/ 173 w 198"/>
                <a:gd name="T21" fmla="*/ 21 h 198"/>
                <a:gd name="T22" fmla="*/ 176 w 198"/>
                <a:gd name="T23" fmla="*/ 7 h 198"/>
                <a:gd name="T24" fmla="*/ 181 w 198"/>
                <a:gd name="T25" fmla="*/ 14 h 198"/>
                <a:gd name="T26" fmla="*/ 179 w 198"/>
                <a:gd name="T27" fmla="*/ 5 h 198"/>
                <a:gd name="T28" fmla="*/ 187 w 198"/>
                <a:gd name="T29" fmla="*/ 8 h 198"/>
                <a:gd name="T30" fmla="*/ 193 w 198"/>
                <a:gd name="T31" fmla="*/ 9 h 198"/>
                <a:gd name="T32" fmla="*/ 198 w 198"/>
                <a:gd name="T33" fmla="*/ 13 h 198"/>
                <a:gd name="T34" fmla="*/ 105 w 198"/>
                <a:gd name="T35" fmla="*/ 81 h 198"/>
                <a:gd name="T36" fmla="*/ 72 w 198"/>
                <a:gd name="T37" fmla="*/ 103 h 198"/>
                <a:gd name="T38" fmla="*/ 119 w 198"/>
                <a:gd name="T39" fmla="*/ 103 h 198"/>
                <a:gd name="T40" fmla="*/ 102 w 198"/>
                <a:gd name="T41" fmla="*/ 108 h 198"/>
                <a:gd name="T42" fmla="*/ 96 w 198"/>
                <a:gd name="T43" fmla="*/ 110 h 198"/>
                <a:gd name="T44" fmla="*/ 88 w 198"/>
                <a:gd name="T45" fmla="*/ 103 h 198"/>
                <a:gd name="T46" fmla="*/ 90 w 198"/>
                <a:gd name="T47" fmla="*/ 96 h 198"/>
                <a:gd name="T48" fmla="*/ 95 w 198"/>
                <a:gd name="T49" fmla="*/ 44 h 198"/>
                <a:gd name="T50" fmla="*/ 95 w 198"/>
                <a:gd name="T51" fmla="*/ 162 h 198"/>
                <a:gd name="T52" fmla="*/ 143 w 198"/>
                <a:gd name="T53" fmla="*/ 68 h 198"/>
                <a:gd name="T54" fmla="*/ 139 w 198"/>
                <a:gd name="T55" fmla="*/ 103 h 198"/>
                <a:gd name="T56" fmla="*/ 52 w 198"/>
                <a:gd name="T57" fmla="*/ 103 h 198"/>
                <a:gd name="T58" fmla="*/ 119 w 198"/>
                <a:gd name="T59" fmla="*/ 67 h 198"/>
                <a:gd name="T60" fmla="*/ 157 w 198"/>
                <a:gd name="T61" fmla="*/ 54 h 198"/>
                <a:gd name="T62" fmla="*/ 95 w 198"/>
                <a:gd name="T63" fmla="*/ 182 h 198"/>
                <a:gd name="T64" fmla="*/ 95 w 198"/>
                <a:gd name="T65" fmla="*/ 24 h 198"/>
                <a:gd name="T66" fmla="*/ 156 w 198"/>
                <a:gd name="T67" fmla="*/ 30 h 198"/>
                <a:gd name="T68" fmla="*/ 0 w 198"/>
                <a:gd name="T69" fmla="*/ 103 h 198"/>
                <a:gd name="T70" fmla="*/ 190 w 198"/>
                <a:gd name="T71" fmla="*/ 103 h 198"/>
                <a:gd name="T72" fmla="*/ 157 w 198"/>
                <a:gd name="T73" fmla="*/ 5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8" h="198">
                  <a:moveTo>
                    <a:pt x="198" y="13"/>
                  </a:moveTo>
                  <a:cubicBezTo>
                    <a:pt x="193" y="19"/>
                    <a:pt x="193" y="19"/>
                    <a:pt x="193" y="19"/>
                  </a:cubicBezTo>
                  <a:cubicBezTo>
                    <a:pt x="185" y="17"/>
                    <a:pt x="185" y="17"/>
                    <a:pt x="185" y="17"/>
                  </a:cubicBezTo>
                  <a:cubicBezTo>
                    <a:pt x="185" y="17"/>
                    <a:pt x="185" y="17"/>
                    <a:pt x="185" y="17"/>
                  </a:cubicBezTo>
                  <a:cubicBezTo>
                    <a:pt x="183" y="19"/>
                    <a:pt x="183" y="19"/>
                    <a:pt x="183" y="19"/>
                  </a:cubicBezTo>
                  <a:cubicBezTo>
                    <a:pt x="190" y="21"/>
                    <a:pt x="190" y="21"/>
                    <a:pt x="190" y="21"/>
                  </a:cubicBezTo>
                  <a:cubicBezTo>
                    <a:pt x="185" y="27"/>
                    <a:pt x="185" y="27"/>
                    <a:pt x="185" y="27"/>
                  </a:cubicBezTo>
                  <a:cubicBezTo>
                    <a:pt x="177" y="25"/>
                    <a:pt x="177" y="25"/>
                    <a:pt x="177" y="25"/>
                  </a:cubicBezTo>
                  <a:cubicBezTo>
                    <a:pt x="175" y="27"/>
                    <a:pt x="175" y="27"/>
                    <a:pt x="175" y="27"/>
                  </a:cubicBezTo>
                  <a:cubicBezTo>
                    <a:pt x="182" y="29"/>
                    <a:pt x="182" y="29"/>
                    <a:pt x="182" y="29"/>
                  </a:cubicBezTo>
                  <a:cubicBezTo>
                    <a:pt x="177" y="35"/>
                    <a:pt x="177" y="35"/>
                    <a:pt x="177" y="35"/>
                  </a:cubicBezTo>
                  <a:cubicBezTo>
                    <a:pt x="169" y="32"/>
                    <a:pt x="169" y="32"/>
                    <a:pt x="169" y="32"/>
                  </a:cubicBezTo>
                  <a:cubicBezTo>
                    <a:pt x="107" y="95"/>
                    <a:pt x="107" y="95"/>
                    <a:pt x="107" y="95"/>
                  </a:cubicBezTo>
                  <a:cubicBezTo>
                    <a:pt x="98" y="104"/>
                    <a:pt x="98" y="104"/>
                    <a:pt x="98" y="104"/>
                  </a:cubicBezTo>
                  <a:cubicBezTo>
                    <a:pt x="97" y="105"/>
                    <a:pt x="95" y="105"/>
                    <a:pt x="94" y="104"/>
                  </a:cubicBezTo>
                  <a:cubicBezTo>
                    <a:pt x="93" y="103"/>
                    <a:pt x="93" y="101"/>
                    <a:pt x="94" y="100"/>
                  </a:cubicBezTo>
                  <a:cubicBezTo>
                    <a:pt x="103" y="91"/>
                    <a:pt x="103" y="91"/>
                    <a:pt x="103" y="91"/>
                  </a:cubicBezTo>
                  <a:cubicBezTo>
                    <a:pt x="165" y="29"/>
                    <a:pt x="165" y="29"/>
                    <a:pt x="165" y="29"/>
                  </a:cubicBezTo>
                  <a:cubicBezTo>
                    <a:pt x="163" y="21"/>
                    <a:pt x="163" y="21"/>
                    <a:pt x="163" y="21"/>
                  </a:cubicBezTo>
                  <a:cubicBezTo>
                    <a:pt x="168" y="15"/>
                    <a:pt x="168" y="15"/>
                    <a:pt x="168" y="15"/>
                  </a:cubicBezTo>
                  <a:cubicBezTo>
                    <a:pt x="171" y="24"/>
                    <a:pt x="171" y="24"/>
                    <a:pt x="171" y="24"/>
                  </a:cubicBezTo>
                  <a:cubicBezTo>
                    <a:pt x="173" y="21"/>
                    <a:pt x="173" y="21"/>
                    <a:pt x="173" y="21"/>
                  </a:cubicBezTo>
                  <a:cubicBezTo>
                    <a:pt x="171" y="13"/>
                    <a:pt x="171" y="13"/>
                    <a:pt x="171" y="13"/>
                  </a:cubicBezTo>
                  <a:cubicBezTo>
                    <a:pt x="176" y="7"/>
                    <a:pt x="176" y="7"/>
                    <a:pt x="176" y="7"/>
                  </a:cubicBezTo>
                  <a:cubicBezTo>
                    <a:pt x="179" y="16"/>
                    <a:pt x="179" y="16"/>
                    <a:pt x="179" y="16"/>
                  </a:cubicBezTo>
                  <a:cubicBezTo>
                    <a:pt x="181" y="14"/>
                    <a:pt x="181" y="14"/>
                    <a:pt x="181" y="14"/>
                  </a:cubicBezTo>
                  <a:cubicBezTo>
                    <a:pt x="181" y="13"/>
                    <a:pt x="181" y="13"/>
                    <a:pt x="181" y="13"/>
                  </a:cubicBezTo>
                  <a:cubicBezTo>
                    <a:pt x="179" y="5"/>
                    <a:pt x="179" y="5"/>
                    <a:pt x="179" y="5"/>
                  </a:cubicBezTo>
                  <a:cubicBezTo>
                    <a:pt x="184" y="0"/>
                    <a:pt x="184" y="0"/>
                    <a:pt x="184" y="0"/>
                  </a:cubicBezTo>
                  <a:cubicBezTo>
                    <a:pt x="187" y="8"/>
                    <a:pt x="187" y="8"/>
                    <a:pt x="187" y="8"/>
                  </a:cubicBezTo>
                  <a:cubicBezTo>
                    <a:pt x="189" y="5"/>
                    <a:pt x="189" y="5"/>
                    <a:pt x="189" y="5"/>
                  </a:cubicBezTo>
                  <a:cubicBezTo>
                    <a:pt x="193" y="9"/>
                    <a:pt x="193" y="9"/>
                    <a:pt x="193" y="9"/>
                  </a:cubicBezTo>
                  <a:cubicBezTo>
                    <a:pt x="191" y="11"/>
                    <a:pt x="191" y="11"/>
                    <a:pt x="191" y="11"/>
                  </a:cubicBezTo>
                  <a:lnTo>
                    <a:pt x="198" y="13"/>
                  </a:lnTo>
                  <a:close/>
                  <a:moveTo>
                    <a:pt x="90" y="96"/>
                  </a:moveTo>
                  <a:cubicBezTo>
                    <a:pt x="105" y="81"/>
                    <a:pt x="105" y="81"/>
                    <a:pt x="105" y="81"/>
                  </a:cubicBezTo>
                  <a:cubicBezTo>
                    <a:pt x="102" y="80"/>
                    <a:pt x="99" y="79"/>
                    <a:pt x="95" y="79"/>
                  </a:cubicBezTo>
                  <a:cubicBezTo>
                    <a:pt x="82" y="79"/>
                    <a:pt x="72" y="90"/>
                    <a:pt x="72" y="103"/>
                  </a:cubicBezTo>
                  <a:cubicBezTo>
                    <a:pt x="72" y="116"/>
                    <a:pt x="82" y="127"/>
                    <a:pt x="95" y="127"/>
                  </a:cubicBezTo>
                  <a:cubicBezTo>
                    <a:pt x="108" y="127"/>
                    <a:pt x="119" y="116"/>
                    <a:pt x="119" y="103"/>
                  </a:cubicBezTo>
                  <a:cubicBezTo>
                    <a:pt x="119" y="99"/>
                    <a:pt x="118" y="96"/>
                    <a:pt x="117" y="93"/>
                  </a:cubicBezTo>
                  <a:cubicBezTo>
                    <a:pt x="102" y="108"/>
                    <a:pt x="102" y="108"/>
                    <a:pt x="102" y="108"/>
                  </a:cubicBezTo>
                  <a:cubicBezTo>
                    <a:pt x="101" y="110"/>
                    <a:pt x="99" y="111"/>
                    <a:pt x="96" y="111"/>
                  </a:cubicBezTo>
                  <a:cubicBezTo>
                    <a:pt x="96" y="111"/>
                    <a:pt x="96" y="110"/>
                    <a:pt x="96" y="110"/>
                  </a:cubicBezTo>
                  <a:cubicBezTo>
                    <a:pt x="96" y="111"/>
                    <a:pt x="96" y="111"/>
                    <a:pt x="95" y="111"/>
                  </a:cubicBezTo>
                  <a:cubicBezTo>
                    <a:pt x="91" y="111"/>
                    <a:pt x="88" y="107"/>
                    <a:pt x="88" y="103"/>
                  </a:cubicBezTo>
                  <a:cubicBezTo>
                    <a:pt x="88" y="103"/>
                    <a:pt x="88" y="103"/>
                    <a:pt x="88" y="103"/>
                  </a:cubicBezTo>
                  <a:cubicBezTo>
                    <a:pt x="88" y="100"/>
                    <a:pt x="88" y="98"/>
                    <a:pt x="90" y="96"/>
                  </a:cubicBezTo>
                  <a:close/>
                  <a:moveTo>
                    <a:pt x="131" y="55"/>
                  </a:moveTo>
                  <a:cubicBezTo>
                    <a:pt x="121" y="48"/>
                    <a:pt x="109" y="44"/>
                    <a:pt x="95" y="44"/>
                  </a:cubicBezTo>
                  <a:cubicBezTo>
                    <a:pt x="63" y="44"/>
                    <a:pt x="36" y="70"/>
                    <a:pt x="36" y="103"/>
                  </a:cubicBezTo>
                  <a:cubicBezTo>
                    <a:pt x="36" y="136"/>
                    <a:pt x="63" y="162"/>
                    <a:pt x="95" y="162"/>
                  </a:cubicBezTo>
                  <a:cubicBezTo>
                    <a:pt x="128" y="162"/>
                    <a:pt x="155" y="136"/>
                    <a:pt x="155" y="103"/>
                  </a:cubicBezTo>
                  <a:cubicBezTo>
                    <a:pt x="155" y="90"/>
                    <a:pt x="150" y="77"/>
                    <a:pt x="143" y="68"/>
                  </a:cubicBezTo>
                  <a:cubicBezTo>
                    <a:pt x="131" y="79"/>
                    <a:pt x="131" y="79"/>
                    <a:pt x="131" y="79"/>
                  </a:cubicBezTo>
                  <a:cubicBezTo>
                    <a:pt x="136" y="86"/>
                    <a:pt x="139" y="94"/>
                    <a:pt x="139" y="103"/>
                  </a:cubicBezTo>
                  <a:cubicBezTo>
                    <a:pt x="139" y="127"/>
                    <a:pt x="119" y="146"/>
                    <a:pt x="95" y="146"/>
                  </a:cubicBezTo>
                  <a:cubicBezTo>
                    <a:pt x="71" y="146"/>
                    <a:pt x="52" y="127"/>
                    <a:pt x="52" y="103"/>
                  </a:cubicBezTo>
                  <a:cubicBezTo>
                    <a:pt x="52" y="79"/>
                    <a:pt x="71" y="60"/>
                    <a:pt x="95" y="60"/>
                  </a:cubicBezTo>
                  <a:cubicBezTo>
                    <a:pt x="104" y="60"/>
                    <a:pt x="112" y="62"/>
                    <a:pt x="119" y="67"/>
                  </a:cubicBezTo>
                  <a:lnTo>
                    <a:pt x="131" y="55"/>
                  </a:lnTo>
                  <a:close/>
                  <a:moveTo>
                    <a:pt x="157" y="54"/>
                  </a:moveTo>
                  <a:cubicBezTo>
                    <a:pt x="168" y="67"/>
                    <a:pt x="174" y="84"/>
                    <a:pt x="174" y="103"/>
                  </a:cubicBezTo>
                  <a:cubicBezTo>
                    <a:pt x="174" y="146"/>
                    <a:pt x="139" y="182"/>
                    <a:pt x="95" y="182"/>
                  </a:cubicBezTo>
                  <a:cubicBezTo>
                    <a:pt x="52" y="182"/>
                    <a:pt x="16" y="146"/>
                    <a:pt x="16" y="103"/>
                  </a:cubicBezTo>
                  <a:cubicBezTo>
                    <a:pt x="16" y="59"/>
                    <a:pt x="52" y="24"/>
                    <a:pt x="95" y="24"/>
                  </a:cubicBezTo>
                  <a:cubicBezTo>
                    <a:pt x="114" y="24"/>
                    <a:pt x="131" y="30"/>
                    <a:pt x="145" y="41"/>
                  </a:cubicBezTo>
                  <a:cubicBezTo>
                    <a:pt x="156" y="30"/>
                    <a:pt x="156" y="30"/>
                    <a:pt x="156" y="30"/>
                  </a:cubicBezTo>
                  <a:cubicBezTo>
                    <a:pt x="140" y="16"/>
                    <a:pt x="118" y="8"/>
                    <a:pt x="95" y="8"/>
                  </a:cubicBezTo>
                  <a:cubicBezTo>
                    <a:pt x="43" y="8"/>
                    <a:pt x="0" y="50"/>
                    <a:pt x="0" y="103"/>
                  </a:cubicBezTo>
                  <a:cubicBezTo>
                    <a:pt x="0" y="155"/>
                    <a:pt x="43" y="198"/>
                    <a:pt x="95" y="198"/>
                  </a:cubicBezTo>
                  <a:cubicBezTo>
                    <a:pt x="148" y="198"/>
                    <a:pt x="190" y="155"/>
                    <a:pt x="190" y="103"/>
                  </a:cubicBezTo>
                  <a:cubicBezTo>
                    <a:pt x="190" y="80"/>
                    <a:pt x="182" y="59"/>
                    <a:pt x="168" y="42"/>
                  </a:cubicBezTo>
                  <a:lnTo>
                    <a:pt x="157" y="54"/>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9" name="Freeform 14"/>
            <p:cNvSpPr>
              <a:spLocks noEditPoints="1"/>
            </p:cNvSpPr>
            <p:nvPr/>
          </p:nvSpPr>
          <p:spPr bwMode="auto">
            <a:xfrm>
              <a:off x="6158766" y="2249652"/>
              <a:ext cx="200530" cy="184400"/>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0" name="Freeform 22"/>
            <p:cNvSpPr>
              <a:spLocks noEditPoints="1"/>
            </p:cNvSpPr>
            <p:nvPr/>
          </p:nvSpPr>
          <p:spPr bwMode="auto">
            <a:xfrm>
              <a:off x="5962171" y="2501242"/>
              <a:ext cx="160345" cy="152577"/>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1" name="Freeform 140"/>
            <p:cNvSpPr>
              <a:spLocks noEditPoints="1"/>
            </p:cNvSpPr>
            <p:nvPr/>
          </p:nvSpPr>
          <p:spPr bwMode="auto">
            <a:xfrm>
              <a:off x="7266710" y="2109156"/>
              <a:ext cx="116761" cy="131730"/>
            </a:xfrm>
            <a:custGeom>
              <a:avLst/>
              <a:gdLst>
                <a:gd name="T0" fmla="*/ 54 w 179"/>
                <a:gd name="T1" fmla="*/ 73 h 202"/>
                <a:gd name="T2" fmla="*/ 49 w 179"/>
                <a:gd name="T3" fmla="*/ 73 h 202"/>
                <a:gd name="T4" fmla="*/ 45 w 179"/>
                <a:gd name="T5" fmla="*/ 65 h 202"/>
                <a:gd name="T6" fmla="*/ 54 w 179"/>
                <a:gd name="T7" fmla="*/ 69 h 202"/>
                <a:gd name="T8" fmla="*/ 86 w 179"/>
                <a:gd name="T9" fmla="*/ 162 h 202"/>
                <a:gd name="T10" fmla="*/ 89 w 179"/>
                <a:gd name="T11" fmla="*/ 171 h 202"/>
                <a:gd name="T12" fmla="*/ 93 w 179"/>
                <a:gd name="T13" fmla="*/ 162 h 202"/>
                <a:gd name="T14" fmla="*/ 49 w 179"/>
                <a:gd name="T15" fmla="*/ 144 h 202"/>
                <a:gd name="T16" fmla="*/ 45 w 179"/>
                <a:gd name="T17" fmla="*/ 153 h 202"/>
                <a:gd name="T18" fmla="*/ 50 w 179"/>
                <a:gd name="T19" fmla="*/ 153 h 202"/>
                <a:gd name="T20" fmla="*/ 54 w 179"/>
                <a:gd name="T21" fmla="*/ 144 h 202"/>
                <a:gd name="T22" fmla="*/ 36 w 179"/>
                <a:gd name="T23" fmla="*/ 106 h 202"/>
                <a:gd name="T24" fmla="*/ 27 w 179"/>
                <a:gd name="T25" fmla="*/ 109 h 202"/>
                <a:gd name="T26" fmla="*/ 36 w 179"/>
                <a:gd name="T27" fmla="*/ 112 h 202"/>
                <a:gd name="T28" fmla="*/ 36 w 179"/>
                <a:gd name="T29" fmla="*/ 106 h 202"/>
                <a:gd name="T30" fmla="*/ 93 w 179"/>
                <a:gd name="T31" fmla="*/ 55 h 202"/>
                <a:gd name="T32" fmla="*/ 89 w 179"/>
                <a:gd name="T33" fmla="*/ 46 h 202"/>
                <a:gd name="T34" fmla="*/ 86 w 179"/>
                <a:gd name="T35" fmla="*/ 55 h 202"/>
                <a:gd name="T36" fmla="*/ 129 w 179"/>
                <a:gd name="T37" fmla="*/ 144 h 202"/>
                <a:gd name="T38" fmla="*/ 125 w 179"/>
                <a:gd name="T39" fmla="*/ 149 h 202"/>
                <a:gd name="T40" fmla="*/ 131 w 179"/>
                <a:gd name="T41" fmla="*/ 154 h 202"/>
                <a:gd name="T42" fmla="*/ 134 w 179"/>
                <a:gd name="T43" fmla="*/ 148 h 202"/>
                <a:gd name="T44" fmla="*/ 143 w 179"/>
                <a:gd name="T45" fmla="*/ 112 h 202"/>
                <a:gd name="T46" fmla="*/ 152 w 179"/>
                <a:gd name="T47" fmla="*/ 109 h 202"/>
                <a:gd name="T48" fmla="*/ 143 w 179"/>
                <a:gd name="T49" fmla="*/ 106 h 202"/>
                <a:gd name="T50" fmla="*/ 143 w 179"/>
                <a:gd name="T51" fmla="*/ 112 h 202"/>
                <a:gd name="T52" fmla="*/ 122 w 179"/>
                <a:gd name="T53" fmla="*/ 106 h 202"/>
                <a:gd name="T54" fmla="*/ 92 w 179"/>
                <a:gd name="T55" fmla="*/ 103 h 202"/>
                <a:gd name="T56" fmla="*/ 89 w 179"/>
                <a:gd name="T57" fmla="*/ 64 h 202"/>
                <a:gd name="T58" fmla="*/ 87 w 179"/>
                <a:gd name="T59" fmla="*/ 103 h 202"/>
                <a:gd name="T60" fmla="*/ 89 w 179"/>
                <a:gd name="T61" fmla="*/ 115 h 202"/>
                <a:gd name="T62" fmla="*/ 122 w 179"/>
                <a:gd name="T63" fmla="*/ 112 h 202"/>
                <a:gd name="T64" fmla="*/ 174 w 179"/>
                <a:gd name="T65" fmla="*/ 109 h 202"/>
                <a:gd name="T66" fmla="*/ 161 w 179"/>
                <a:gd name="T67" fmla="*/ 186 h 202"/>
                <a:gd name="T68" fmla="*/ 156 w 179"/>
                <a:gd name="T69" fmla="*/ 201 h 202"/>
                <a:gd name="T70" fmla="*/ 140 w 179"/>
                <a:gd name="T71" fmla="*/ 195 h 202"/>
                <a:gd name="T72" fmla="*/ 89 w 179"/>
                <a:gd name="T73" fmla="*/ 193 h 202"/>
                <a:gd name="T74" fmla="*/ 39 w 179"/>
                <a:gd name="T75" fmla="*/ 195 h 202"/>
                <a:gd name="T76" fmla="*/ 23 w 179"/>
                <a:gd name="T77" fmla="*/ 201 h 202"/>
                <a:gd name="T78" fmla="*/ 18 w 179"/>
                <a:gd name="T79" fmla="*/ 186 h 202"/>
                <a:gd name="T80" fmla="*/ 5 w 179"/>
                <a:gd name="T81" fmla="*/ 109 h 202"/>
                <a:gd name="T82" fmla="*/ 174 w 179"/>
                <a:gd name="T83" fmla="*/ 109 h 202"/>
                <a:gd name="T84" fmla="*/ 161 w 179"/>
                <a:gd name="T85" fmla="*/ 109 h 202"/>
                <a:gd name="T86" fmla="*/ 18 w 179"/>
                <a:gd name="T87" fmla="*/ 109 h 202"/>
                <a:gd name="T88" fmla="*/ 129 w 179"/>
                <a:gd name="T89" fmla="*/ 65 h 202"/>
                <a:gd name="T90" fmla="*/ 125 w 179"/>
                <a:gd name="T91" fmla="*/ 73 h 202"/>
                <a:gd name="T92" fmla="*/ 129 w 179"/>
                <a:gd name="T93" fmla="*/ 73 h 202"/>
                <a:gd name="T94" fmla="*/ 134 w 179"/>
                <a:gd name="T95" fmla="*/ 65 h 202"/>
                <a:gd name="T96" fmla="*/ 171 w 179"/>
                <a:gd name="T97" fmla="*/ 51 h 202"/>
                <a:gd name="T98" fmla="*/ 154 w 179"/>
                <a:gd name="T99" fmla="*/ 7 h 202"/>
                <a:gd name="T100" fmla="*/ 120 w 179"/>
                <a:gd name="T101" fmla="*/ 18 h 202"/>
                <a:gd name="T102" fmla="*/ 171 w 179"/>
                <a:gd name="T103" fmla="*/ 51 h 202"/>
                <a:gd name="T104" fmla="*/ 59 w 179"/>
                <a:gd name="T105" fmla="*/ 18 h 202"/>
                <a:gd name="T106" fmla="*/ 25 w 179"/>
                <a:gd name="T107" fmla="*/ 7 h 202"/>
                <a:gd name="T108" fmla="*/ 8 w 179"/>
                <a:gd name="T109" fmla="*/ 5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 h="202">
                  <a:moveTo>
                    <a:pt x="54" y="69"/>
                  </a:moveTo>
                  <a:cubicBezTo>
                    <a:pt x="55" y="70"/>
                    <a:pt x="55" y="72"/>
                    <a:pt x="54" y="73"/>
                  </a:cubicBezTo>
                  <a:cubicBezTo>
                    <a:pt x="53" y="74"/>
                    <a:pt x="53" y="74"/>
                    <a:pt x="52" y="74"/>
                  </a:cubicBezTo>
                  <a:cubicBezTo>
                    <a:pt x="51" y="74"/>
                    <a:pt x="50" y="74"/>
                    <a:pt x="49" y="73"/>
                  </a:cubicBezTo>
                  <a:cubicBezTo>
                    <a:pt x="45" y="69"/>
                    <a:pt x="45" y="69"/>
                    <a:pt x="45" y="69"/>
                  </a:cubicBezTo>
                  <a:cubicBezTo>
                    <a:pt x="44" y="68"/>
                    <a:pt x="44" y="66"/>
                    <a:pt x="45" y="65"/>
                  </a:cubicBezTo>
                  <a:cubicBezTo>
                    <a:pt x="47" y="63"/>
                    <a:pt x="49" y="63"/>
                    <a:pt x="50" y="65"/>
                  </a:cubicBezTo>
                  <a:lnTo>
                    <a:pt x="54" y="69"/>
                  </a:lnTo>
                  <a:close/>
                  <a:moveTo>
                    <a:pt x="89" y="159"/>
                  </a:moveTo>
                  <a:cubicBezTo>
                    <a:pt x="88" y="159"/>
                    <a:pt x="86" y="160"/>
                    <a:pt x="86" y="162"/>
                  </a:cubicBezTo>
                  <a:cubicBezTo>
                    <a:pt x="86" y="168"/>
                    <a:pt x="86" y="168"/>
                    <a:pt x="86" y="168"/>
                  </a:cubicBezTo>
                  <a:cubicBezTo>
                    <a:pt x="86" y="170"/>
                    <a:pt x="88" y="171"/>
                    <a:pt x="89" y="171"/>
                  </a:cubicBezTo>
                  <a:cubicBezTo>
                    <a:pt x="91" y="171"/>
                    <a:pt x="93" y="170"/>
                    <a:pt x="93" y="168"/>
                  </a:cubicBezTo>
                  <a:cubicBezTo>
                    <a:pt x="93" y="162"/>
                    <a:pt x="93" y="162"/>
                    <a:pt x="93" y="162"/>
                  </a:cubicBezTo>
                  <a:cubicBezTo>
                    <a:pt x="93" y="160"/>
                    <a:pt x="91" y="159"/>
                    <a:pt x="89" y="159"/>
                  </a:cubicBezTo>
                  <a:close/>
                  <a:moveTo>
                    <a:pt x="49" y="144"/>
                  </a:moveTo>
                  <a:cubicBezTo>
                    <a:pt x="45" y="148"/>
                    <a:pt x="45" y="148"/>
                    <a:pt x="45" y="148"/>
                  </a:cubicBezTo>
                  <a:cubicBezTo>
                    <a:pt x="44" y="150"/>
                    <a:pt x="44" y="152"/>
                    <a:pt x="45" y="153"/>
                  </a:cubicBezTo>
                  <a:cubicBezTo>
                    <a:pt x="46" y="154"/>
                    <a:pt x="47" y="154"/>
                    <a:pt x="48" y="154"/>
                  </a:cubicBezTo>
                  <a:cubicBezTo>
                    <a:pt x="48" y="154"/>
                    <a:pt x="49" y="154"/>
                    <a:pt x="50" y="153"/>
                  </a:cubicBezTo>
                  <a:cubicBezTo>
                    <a:pt x="54" y="149"/>
                    <a:pt x="54" y="149"/>
                    <a:pt x="54" y="149"/>
                  </a:cubicBezTo>
                  <a:cubicBezTo>
                    <a:pt x="55" y="148"/>
                    <a:pt x="55" y="146"/>
                    <a:pt x="54" y="144"/>
                  </a:cubicBezTo>
                  <a:cubicBezTo>
                    <a:pt x="53" y="143"/>
                    <a:pt x="51" y="143"/>
                    <a:pt x="49" y="144"/>
                  </a:cubicBezTo>
                  <a:close/>
                  <a:moveTo>
                    <a:pt x="36" y="106"/>
                  </a:moveTo>
                  <a:cubicBezTo>
                    <a:pt x="30" y="106"/>
                    <a:pt x="30" y="106"/>
                    <a:pt x="30" y="106"/>
                  </a:cubicBezTo>
                  <a:cubicBezTo>
                    <a:pt x="29" y="106"/>
                    <a:pt x="27" y="107"/>
                    <a:pt x="27" y="109"/>
                  </a:cubicBezTo>
                  <a:cubicBezTo>
                    <a:pt x="27" y="111"/>
                    <a:pt x="29" y="112"/>
                    <a:pt x="30" y="112"/>
                  </a:cubicBezTo>
                  <a:cubicBezTo>
                    <a:pt x="36" y="112"/>
                    <a:pt x="36" y="112"/>
                    <a:pt x="36" y="112"/>
                  </a:cubicBezTo>
                  <a:cubicBezTo>
                    <a:pt x="38" y="112"/>
                    <a:pt x="39" y="111"/>
                    <a:pt x="39" y="109"/>
                  </a:cubicBezTo>
                  <a:cubicBezTo>
                    <a:pt x="39" y="107"/>
                    <a:pt x="38" y="106"/>
                    <a:pt x="36" y="106"/>
                  </a:cubicBezTo>
                  <a:close/>
                  <a:moveTo>
                    <a:pt x="89" y="59"/>
                  </a:moveTo>
                  <a:cubicBezTo>
                    <a:pt x="91" y="59"/>
                    <a:pt x="93" y="57"/>
                    <a:pt x="93" y="55"/>
                  </a:cubicBezTo>
                  <a:cubicBezTo>
                    <a:pt x="93" y="50"/>
                    <a:pt x="93" y="50"/>
                    <a:pt x="93" y="50"/>
                  </a:cubicBezTo>
                  <a:cubicBezTo>
                    <a:pt x="93" y="48"/>
                    <a:pt x="91" y="46"/>
                    <a:pt x="89" y="46"/>
                  </a:cubicBezTo>
                  <a:cubicBezTo>
                    <a:pt x="88" y="46"/>
                    <a:pt x="86" y="48"/>
                    <a:pt x="86" y="50"/>
                  </a:cubicBezTo>
                  <a:cubicBezTo>
                    <a:pt x="86" y="55"/>
                    <a:pt x="86" y="55"/>
                    <a:pt x="86" y="55"/>
                  </a:cubicBezTo>
                  <a:cubicBezTo>
                    <a:pt x="86" y="57"/>
                    <a:pt x="88" y="59"/>
                    <a:pt x="89" y="59"/>
                  </a:cubicBezTo>
                  <a:close/>
                  <a:moveTo>
                    <a:pt x="129" y="144"/>
                  </a:moveTo>
                  <a:cubicBezTo>
                    <a:pt x="128" y="143"/>
                    <a:pt x="126" y="143"/>
                    <a:pt x="125" y="144"/>
                  </a:cubicBezTo>
                  <a:cubicBezTo>
                    <a:pt x="124" y="146"/>
                    <a:pt x="124" y="148"/>
                    <a:pt x="125" y="149"/>
                  </a:cubicBezTo>
                  <a:cubicBezTo>
                    <a:pt x="129" y="153"/>
                    <a:pt x="129" y="153"/>
                    <a:pt x="129" y="153"/>
                  </a:cubicBezTo>
                  <a:cubicBezTo>
                    <a:pt x="130" y="154"/>
                    <a:pt x="130" y="154"/>
                    <a:pt x="131" y="154"/>
                  </a:cubicBezTo>
                  <a:cubicBezTo>
                    <a:pt x="132" y="154"/>
                    <a:pt x="133" y="154"/>
                    <a:pt x="134" y="153"/>
                  </a:cubicBezTo>
                  <a:cubicBezTo>
                    <a:pt x="135" y="152"/>
                    <a:pt x="135" y="150"/>
                    <a:pt x="134" y="148"/>
                  </a:cubicBezTo>
                  <a:lnTo>
                    <a:pt x="129" y="144"/>
                  </a:lnTo>
                  <a:close/>
                  <a:moveTo>
                    <a:pt x="143" y="112"/>
                  </a:moveTo>
                  <a:cubicBezTo>
                    <a:pt x="149" y="112"/>
                    <a:pt x="149" y="112"/>
                    <a:pt x="149" y="112"/>
                  </a:cubicBezTo>
                  <a:cubicBezTo>
                    <a:pt x="150" y="112"/>
                    <a:pt x="152" y="111"/>
                    <a:pt x="152" y="109"/>
                  </a:cubicBezTo>
                  <a:cubicBezTo>
                    <a:pt x="152" y="107"/>
                    <a:pt x="150" y="106"/>
                    <a:pt x="149" y="106"/>
                  </a:cubicBezTo>
                  <a:cubicBezTo>
                    <a:pt x="143" y="106"/>
                    <a:pt x="143" y="106"/>
                    <a:pt x="143" y="106"/>
                  </a:cubicBezTo>
                  <a:cubicBezTo>
                    <a:pt x="141" y="106"/>
                    <a:pt x="140" y="107"/>
                    <a:pt x="140" y="109"/>
                  </a:cubicBezTo>
                  <a:cubicBezTo>
                    <a:pt x="140" y="111"/>
                    <a:pt x="141" y="112"/>
                    <a:pt x="143" y="112"/>
                  </a:cubicBezTo>
                  <a:close/>
                  <a:moveTo>
                    <a:pt x="125" y="109"/>
                  </a:moveTo>
                  <a:cubicBezTo>
                    <a:pt x="125" y="107"/>
                    <a:pt x="124" y="106"/>
                    <a:pt x="122" y="106"/>
                  </a:cubicBezTo>
                  <a:cubicBezTo>
                    <a:pt x="94" y="106"/>
                    <a:pt x="94" y="106"/>
                    <a:pt x="94" y="106"/>
                  </a:cubicBezTo>
                  <a:cubicBezTo>
                    <a:pt x="94" y="105"/>
                    <a:pt x="93" y="104"/>
                    <a:pt x="92" y="103"/>
                  </a:cubicBezTo>
                  <a:cubicBezTo>
                    <a:pt x="92" y="67"/>
                    <a:pt x="92" y="67"/>
                    <a:pt x="92" y="67"/>
                  </a:cubicBezTo>
                  <a:cubicBezTo>
                    <a:pt x="92" y="65"/>
                    <a:pt x="91" y="64"/>
                    <a:pt x="89" y="64"/>
                  </a:cubicBezTo>
                  <a:cubicBezTo>
                    <a:pt x="88" y="64"/>
                    <a:pt x="87" y="65"/>
                    <a:pt x="87" y="67"/>
                  </a:cubicBezTo>
                  <a:cubicBezTo>
                    <a:pt x="87" y="103"/>
                    <a:pt x="87" y="103"/>
                    <a:pt x="87" y="103"/>
                  </a:cubicBezTo>
                  <a:cubicBezTo>
                    <a:pt x="85" y="104"/>
                    <a:pt x="84" y="106"/>
                    <a:pt x="84" y="109"/>
                  </a:cubicBezTo>
                  <a:cubicBezTo>
                    <a:pt x="84" y="112"/>
                    <a:pt x="86" y="115"/>
                    <a:pt x="89" y="115"/>
                  </a:cubicBezTo>
                  <a:cubicBezTo>
                    <a:pt x="92" y="115"/>
                    <a:pt x="93" y="114"/>
                    <a:pt x="94" y="112"/>
                  </a:cubicBezTo>
                  <a:cubicBezTo>
                    <a:pt x="122" y="112"/>
                    <a:pt x="122" y="112"/>
                    <a:pt x="122" y="112"/>
                  </a:cubicBezTo>
                  <a:cubicBezTo>
                    <a:pt x="124" y="112"/>
                    <a:pt x="125" y="111"/>
                    <a:pt x="125" y="109"/>
                  </a:cubicBezTo>
                  <a:close/>
                  <a:moveTo>
                    <a:pt x="174" y="109"/>
                  </a:moveTo>
                  <a:cubicBezTo>
                    <a:pt x="174" y="131"/>
                    <a:pt x="166" y="151"/>
                    <a:pt x="152" y="166"/>
                  </a:cubicBezTo>
                  <a:cubicBezTo>
                    <a:pt x="161" y="186"/>
                    <a:pt x="161" y="186"/>
                    <a:pt x="161" y="186"/>
                  </a:cubicBezTo>
                  <a:cubicBezTo>
                    <a:pt x="163" y="189"/>
                    <a:pt x="163" y="192"/>
                    <a:pt x="162" y="195"/>
                  </a:cubicBezTo>
                  <a:cubicBezTo>
                    <a:pt x="161" y="198"/>
                    <a:pt x="158" y="200"/>
                    <a:pt x="156" y="201"/>
                  </a:cubicBezTo>
                  <a:cubicBezTo>
                    <a:pt x="154" y="202"/>
                    <a:pt x="152" y="202"/>
                    <a:pt x="151" y="202"/>
                  </a:cubicBezTo>
                  <a:cubicBezTo>
                    <a:pt x="146" y="202"/>
                    <a:pt x="142" y="200"/>
                    <a:pt x="140" y="195"/>
                  </a:cubicBezTo>
                  <a:cubicBezTo>
                    <a:pt x="134" y="181"/>
                    <a:pt x="134" y="181"/>
                    <a:pt x="134" y="181"/>
                  </a:cubicBezTo>
                  <a:cubicBezTo>
                    <a:pt x="121" y="189"/>
                    <a:pt x="106" y="193"/>
                    <a:pt x="89" y="193"/>
                  </a:cubicBezTo>
                  <a:cubicBezTo>
                    <a:pt x="73" y="193"/>
                    <a:pt x="58" y="189"/>
                    <a:pt x="45" y="181"/>
                  </a:cubicBezTo>
                  <a:cubicBezTo>
                    <a:pt x="39" y="195"/>
                    <a:pt x="39" y="195"/>
                    <a:pt x="39" y="195"/>
                  </a:cubicBezTo>
                  <a:cubicBezTo>
                    <a:pt x="37" y="200"/>
                    <a:pt x="33" y="202"/>
                    <a:pt x="28" y="202"/>
                  </a:cubicBezTo>
                  <a:cubicBezTo>
                    <a:pt x="27" y="202"/>
                    <a:pt x="25" y="202"/>
                    <a:pt x="23" y="201"/>
                  </a:cubicBezTo>
                  <a:cubicBezTo>
                    <a:pt x="21" y="200"/>
                    <a:pt x="18" y="198"/>
                    <a:pt x="17" y="195"/>
                  </a:cubicBezTo>
                  <a:cubicBezTo>
                    <a:pt x="16" y="192"/>
                    <a:pt x="16" y="189"/>
                    <a:pt x="18" y="186"/>
                  </a:cubicBezTo>
                  <a:cubicBezTo>
                    <a:pt x="27" y="166"/>
                    <a:pt x="27" y="166"/>
                    <a:pt x="27" y="166"/>
                  </a:cubicBezTo>
                  <a:cubicBezTo>
                    <a:pt x="13" y="151"/>
                    <a:pt x="5" y="131"/>
                    <a:pt x="5" y="109"/>
                  </a:cubicBezTo>
                  <a:cubicBezTo>
                    <a:pt x="5" y="62"/>
                    <a:pt x="43" y="24"/>
                    <a:pt x="89" y="24"/>
                  </a:cubicBezTo>
                  <a:cubicBezTo>
                    <a:pt x="136" y="24"/>
                    <a:pt x="174" y="62"/>
                    <a:pt x="174" y="109"/>
                  </a:cubicBezTo>
                  <a:close/>
                  <a:moveTo>
                    <a:pt x="89" y="181"/>
                  </a:moveTo>
                  <a:cubicBezTo>
                    <a:pt x="129" y="181"/>
                    <a:pt x="161" y="148"/>
                    <a:pt x="161" y="109"/>
                  </a:cubicBezTo>
                  <a:cubicBezTo>
                    <a:pt x="161" y="69"/>
                    <a:pt x="129" y="37"/>
                    <a:pt x="89" y="37"/>
                  </a:cubicBezTo>
                  <a:cubicBezTo>
                    <a:pt x="50" y="37"/>
                    <a:pt x="18" y="69"/>
                    <a:pt x="18" y="109"/>
                  </a:cubicBezTo>
                  <a:cubicBezTo>
                    <a:pt x="18" y="148"/>
                    <a:pt x="50" y="181"/>
                    <a:pt x="89" y="181"/>
                  </a:cubicBezTo>
                  <a:close/>
                  <a:moveTo>
                    <a:pt x="129" y="65"/>
                  </a:moveTo>
                  <a:cubicBezTo>
                    <a:pt x="125" y="69"/>
                    <a:pt x="125" y="69"/>
                    <a:pt x="125" y="69"/>
                  </a:cubicBezTo>
                  <a:cubicBezTo>
                    <a:pt x="124" y="70"/>
                    <a:pt x="124" y="72"/>
                    <a:pt x="125" y="73"/>
                  </a:cubicBezTo>
                  <a:cubicBezTo>
                    <a:pt x="126" y="74"/>
                    <a:pt x="126" y="74"/>
                    <a:pt x="127" y="74"/>
                  </a:cubicBezTo>
                  <a:cubicBezTo>
                    <a:pt x="128" y="74"/>
                    <a:pt x="129" y="74"/>
                    <a:pt x="129" y="73"/>
                  </a:cubicBezTo>
                  <a:cubicBezTo>
                    <a:pt x="134" y="69"/>
                    <a:pt x="134" y="69"/>
                    <a:pt x="134" y="69"/>
                  </a:cubicBezTo>
                  <a:cubicBezTo>
                    <a:pt x="135" y="68"/>
                    <a:pt x="135" y="66"/>
                    <a:pt x="134" y="65"/>
                  </a:cubicBezTo>
                  <a:cubicBezTo>
                    <a:pt x="132" y="63"/>
                    <a:pt x="130" y="63"/>
                    <a:pt x="129" y="65"/>
                  </a:cubicBezTo>
                  <a:close/>
                  <a:moveTo>
                    <a:pt x="171" y="51"/>
                  </a:moveTo>
                  <a:cubicBezTo>
                    <a:pt x="179" y="40"/>
                    <a:pt x="179" y="26"/>
                    <a:pt x="170" y="19"/>
                  </a:cubicBezTo>
                  <a:cubicBezTo>
                    <a:pt x="154" y="7"/>
                    <a:pt x="154" y="7"/>
                    <a:pt x="154" y="7"/>
                  </a:cubicBezTo>
                  <a:cubicBezTo>
                    <a:pt x="145" y="0"/>
                    <a:pt x="131" y="4"/>
                    <a:pt x="122" y="15"/>
                  </a:cubicBezTo>
                  <a:cubicBezTo>
                    <a:pt x="120" y="18"/>
                    <a:pt x="120" y="18"/>
                    <a:pt x="120" y="18"/>
                  </a:cubicBezTo>
                  <a:cubicBezTo>
                    <a:pt x="168" y="55"/>
                    <a:pt x="168" y="55"/>
                    <a:pt x="168" y="55"/>
                  </a:cubicBezTo>
                  <a:lnTo>
                    <a:pt x="171" y="51"/>
                  </a:lnTo>
                  <a:close/>
                  <a:moveTo>
                    <a:pt x="10" y="55"/>
                  </a:moveTo>
                  <a:cubicBezTo>
                    <a:pt x="59" y="18"/>
                    <a:pt x="59" y="18"/>
                    <a:pt x="59" y="18"/>
                  </a:cubicBezTo>
                  <a:cubicBezTo>
                    <a:pt x="57" y="15"/>
                    <a:pt x="57" y="15"/>
                    <a:pt x="57" y="15"/>
                  </a:cubicBezTo>
                  <a:cubicBezTo>
                    <a:pt x="48" y="4"/>
                    <a:pt x="34" y="0"/>
                    <a:pt x="25" y="7"/>
                  </a:cubicBezTo>
                  <a:cubicBezTo>
                    <a:pt x="9" y="19"/>
                    <a:pt x="9" y="19"/>
                    <a:pt x="9" y="19"/>
                  </a:cubicBezTo>
                  <a:cubicBezTo>
                    <a:pt x="0" y="26"/>
                    <a:pt x="0" y="40"/>
                    <a:pt x="8" y="51"/>
                  </a:cubicBezTo>
                  <a:lnTo>
                    <a:pt x="10" y="5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2" name="Freeform 49"/>
            <p:cNvSpPr>
              <a:spLocks noEditPoints="1"/>
            </p:cNvSpPr>
            <p:nvPr/>
          </p:nvSpPr>
          <p:spPr bwMode="auto">
            <a:xfrm>
              <a:off x="3795502" y="1978651"/>
              <a:ext cx="238578" cy="247813"/>
            </a:xfrm>
            <a:custGeom>
              <a:avLst/>
              <a:gdLst>
                <a:gd name="T0" fmla="*/ 38 w 194"/>
                <a:gd name="T1" fmla="*/ 132 h 201"/>
                <a:gd name="T2" fmla="*/ 100 w 194"/>
                <a:gd name="T3" fmla="*/ 132 h 201"/>
                <a:gd name="T4" fmla="*/ 69 w 194"/>
                <a:gd name="T5" fmla="*/ 153 h 201"/>
                <a:gd name="T6" fmla="*/ 69 w 194"/>
                <a:gd name="T7" fmla="*/ 111 h 201"/>
                <a:gd name="T8" fmla="*/ 69 w 194"/>
                <a:gd name="T9" fmla="*/ 153 h 201"/>
                <a:gd name="T10" fmla="*/ 131 w 194"/>
                <a:gd name="T11" fmla="*/ 96 h 201"/>
                <a:gd name="T12" fmla="*/ 105 w 194"/>
                <a:gd name="T13" fmla="*/ 71 h 201"/>
                <a:gd name="T14" fmla="*/ 69 w 194"/>
                <a:gd name="T15" fmla="*/ 76 h 201"/>
                <a:gd name="T16" fmla="*/ 33 w 194"/>
                <a:gd name="T17" fmla="*/ 71 h 201"/>
                <a:gd name="T18" fmla="*/ 7 w 194"/>
                <a:gd name="T19" fmla="*/ 96 h 201"/>
                <a:gd name="T20" fmla="*/ 13 w 194"/>
                <a:gd name="T21" fmla="*/ 132 h 201"/>
                <a:gd name="T22" fmla="*/ 7 w 194"/>
                <a:gd name="T23" fmla="*/ 168 h 201"/>
                <a:gd name="T24" fmla="*/ 33 w 194"/>
                <a:gd name="T25" fmla="*/ 194 h 201"/>
                <a:gd name="T26" fmla="*/ 69 w 194"/>
                <a:gd name="T27" fmla="*/ 188 h 201"/>
                <a:gd name="T28" fmla="*/ 105 w 194"/>
                <a:gd name="T29" fmla="*/ 194 h 201"/>
                <a:gd name="T30" fmla="*/ 131 w 194"/>
                <a:gd name="T31" fmla="*/ 168 h 201"/>
                <a:gd name="T32" fmla="*/ 125 w 194"/>
                <a:gd name="T33" fmla="*/ 132 h 201"/>
                <a:gd name="T34" fmla="*/ 69 w 194"/>
                <a:gd name="T35" fmla="*/ 167 h 201"/>
                <a:gd name="T36" fmla="*/ 69 w 194"/>
                <a:gd name="T37" fmla="*/ 98 h 201"/>
                <a:gd name="T38" fmla="*/ 69 w 194"/>
                <a:gd name="T39" fmla="*/ 167 h 201"/>
                <a:gd name="T40" fmla="*/ 194 w 194"/>
                <a:gd name="T41" fmla="*/ 29 h 201"/>
                <a:gd name="T42" fmla="*/ 177 w 194"/>
                <a:gd name="T43" fmla="*/ 17 h 201"/>
                <a:gd name="T44" fmla="*/ 165 w 194"/>
                <a:gd name="T45" fmla="*/ 0 h 201"/>
                <a:gd name="T46" fmla="*/ 144 w 194"/>
                <a:gd name="T47" fmla="*/ 0 h 201"/>
                <a:gd name="T48" fmla="*/ 131 w 194"/>
                <a:gd name="T49" fmla="*/ 17 h 201"/>
                <a:gd name="T50" fmla="*/ 114 w 194"/>
                <a:gd name="T51" fmla="*/ 29 h 201"/>
                <a:gd name="T52" fmla="*/ 114 w 194"/>
                <a:gd name="T53" fmla="*/ 50 h 201"/>
                <a:gd name="T54" fmla="*/ 131 w 194"/>
                <a:gd name="T55" fmla="*/ 63 h 201"/>
                <a:gd name="T56" fmla="*/ 144 w 194"/>
                <a:gd name="T57" fmla="*/ 80 h 201"/>
                <a:gd name="T58" fmla="*/ 165 w 194"/>
                <a:gd name="T59" fmla="*/ 80 h 201"/>
                <a:gd name="T60" fmla="*/ 177 w 194"/>
                <a:gd name="T61" fmla="*/ 63 h 201"/>
                <a:gd name="T62" fmla="*/ 194 w 194"/>
                <a:gd name="T63" fmla="*/ 50 h 201"/>
                <a:gd name="T64" fmla="*/ 154 w 194"/>
                <a:gd name="T65" fmla="*/ 57 h 201"/>
                <a:gd name="T66" fmla="*/ 154 w 194"/>
                <a:gd name="T67" fmla="*/ 23 h 201"/>
                <a:gd name="T68" fmla="*/ 154 w 194"/>
                <a:gd name="T69" fmla="*/ 5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4" h="201">
                  <a:moveTo>
                    <a:pt x="69" y="101"/>
                  </a:moveTo>
                  <a:cubicBezTo>
                    <a:pt x="52" y="101"/>
                    <a:pt x="38" y="115"/>
                    <a:pt x="38" y="132"/>
                  </a:cubicBezTo>
                  <a:cubicBezTo>
                    <a:pt x="38" y="149"/>
                    <a:pt x="52" y="163"/>
                    <a:pt x="69" y="163"/>
                  </a:cubicBezTo>
                  <a:cubicBezTo>
                    <a:pt x="86" y="163"/>
                    <a:pt x="100" y="149"/>
                    <a:pt x="100" y="132"/>
                  </a:cubicBezTo>
                  <a:cubicBezTo>
                    <a:pt x="100" y="115"/>
                    <a:pt x="86" y="101"/>
                    <a:pt x="69" y="101"/>
                  </a:cubicBezTo>
                  <a:moveTo>
                    <a:pt x="69" y="153"/>
                  </a:moveTo>
                  <a:cubicBezTo>
                    <a:pt x="57" y="153"/>
                    <a:pt x="48" y="144"/>
                    <a:pt x="48" y="132"/>
                  </a:cubicBezTo>
                  <a:cubicBezTo>
                    <a:pt x="48" y="121"/>
                    <a:pt x="57" y="111"/>
                    <a:pt x="69" y="111"/>
                  </a:cubicBezTo>
                  <a:cubicBezTo>
                    <a:pt x="80" y="111"/>
                    <a:pt x="90" y="121"/>
                    <a:pt x="90" y="132"/>
                  </a:cubicBezTo>
                  <a:cubicBezTo>
                    <a:pt x="90" y="144"/>
                    <a:pt x="80" y="153"/>
                    <a:pt x="69" y="153"/>
                  </a:cubicBezTo>
                  <a:moveTo>
                    <a:pt x="138" y="114"/>
                  </a:moveTo>
                  <a:cubicBezTo>
                    <a:pt x="136" y="108"/>
                    <a:pt x="134" y="102"/>
                    <a:pt x="131" y="96"/>
                  </a:cubicBezTo>
                  <a:cubicBezTo>
                    <a:pt x="123" y="100"/>
                    <a:pt x="115" y="99"/>
                    <a:pt x="109" y="93"/>
                  </a:cubicBezTo>
                  <a:cubicBezTo>
                    <a:pt x="103" y="87"/>
                    <a:pt x="101" y="78"/>
                    <a:pt x="105" y="71"/>
                  </a:cubicBezTo>
                  <a:cubicBezTo>
                    <a:pt x="99" y="67"/>
                    <a:pt x="93" y="65"/>
                    <a:pt x="87" y="63"/>
                  </a:cubicBezTo>
                  <a:cubicBezTo>
                    <a:pt x="85" y="71"/>
                    <a:pt x="77" y="76"/>
                    <a:pt x="69" y="76"/>
                  </a:cubicBezTo>
                  <a:cubicBezTo>
                    <a:pt x="60" y="76"/>
                    <a:pt x="53" y="71"/>
                    <a:pt x="50" y="63"/>
                  </a:cubicBezTo>
                  <a:cubicBezTo>
                    <a:pt x="44" y="65"/>
                    <a:pt x="38" y="67"/>
                    <a:pt x="33" y="71"/>
                  </a:cubicBezTo>
                  <a:cubicBezTo>
                    <a:pt x="36" y="78"/>
                    <a:pt x="35" y="87"/>
                    <a:pt x="29" y="93"/>
                  </a:cubicBezTo>
                  <a:cubicBezTo>
                    <a:pt x="23" y="99"/>
                    <a:pt x="14" y="100"/>
                    <a:pt x="7" y="96"/>
                  </a:cubicBezTo>
                  <a:cubicBezTo>
                    <a:pt x="4" y="102"/>
                    <a:pt x="1" y="108"/>
                    <a:pt x="0" y="114"/>
                  </a:cubicBezTo>
                  <a:cubicBezTo>
                    <a:pt x="7" y="117"/>
                    <a:pt x="13" y="124"/>
                    <a:pt x="13" y="132"/>
                  </a:cubicBezTo>
                  <a:cubicBezTo>
                    <a:pt x="13" y="141"/>
                    <a:pt x="7" y="148"/>
                    <a:pt x="0" y="151"/>
                  </a:cubicBezTo>
                  <a:cubicBezTo>
                    <a:pt x="1" y="157"/>
                    <a:pt x="4" y="163"/>
                    <a:pt x="7" y="168"/>
                  </a:cubicBezTo>
                  <a:cubicBezTo>
                    <a:pt x="14" y="165"/>
                    <a:pt x="23" y="166"/>
                    <a:pt x="29" y="172"/>
                  </a:cubicBezTo>
                  <a:cubicBezTo>
                    <a:pt x="35" y="178"/>
                    <a:pt x="36" y="187"/>
                    <a:pt x="33" y="194"/>
                  </a:cubicBezTo>
                  <a:cubicBezTo>
                    <a:pt x="38" y="197"/>
                    <a:pt x="44" y="200"/>
                    <a:pt x="50" y="201"/>
                  </a:cubicBezTo>
                  <a:cubicBezTo>
                    <a:pt x="53" y="194"/>
                    <a:pt x="60" y="188"/>
                    <a:pt x="69" y="188"/>
                  </a:cubicBezTo>
                  <a:cubicBezTo>
                    <a:pt x="77" y="188"/>
                    <a:pt x="85" y="194"/>
                    <a:pt x="87" y="201"/>
                  </a:cubicBezTo>
                  <a:cubicBezTo>
                    <a:pt x="93" y="200"/>
                    <a:pt x="99" y="197"/>
                    <a:pt x="105" y="194"/>
                  </a:cubicBezTo>
                  <a:cubicBezTo>
                    <a:pt x="101" y="187"/>
                    <a:pt x="103" y="178"/>
                    <a:pt x="109" y="172"/>
                  </a:cubicBezTo>
                  <a:cubicBezTo>
                    <a:pt x="115" y="166"/>
                    <a:pt x="123" y="165"/>
                    <a:pt x="131" y="168"/>
                  </a:cubicBezTo>
                  <a:cubicBezTo>
                    <a:pt x="134" y="163"/>
                    <a:pt x="136" y="157"/>
                    <a:pt x="138" y="151"/>
                  </a:cubicBezTo>
                  <a:cubicBezTo>
                    <a:pt x="130" y="148"/>
                    <a:pt x="125" y="141"/>
                    <a:pt x="125" y="132"/>
                  </a:cubicBezTo>
                  <a:cubicBezTo>
                    <a:pt x="125" y="124"/>
                    <a:pt x="130" y="117"/>
                    <a:pt x="138" y="114"/>
                  </a:cubicBezTo>
                  <a:moveTo>
                    <a:pt x="69" y="167"/>
                  </a:moveTo>
                  <a:cubicBezTo>
                    <a:pt x="50" y="167"/>
                    <a:pt x="34" y="151"/>
                    <a:pt x="34" y="132"/>
                  </a:cubicBezTo>
                  <a:cubicBezTo>
                    <a:pt x="34" y="113"/>
                    <a:pt x="50" y="98"/>
                    <a:pt x="69" y="98"/>
                  </a:cubicBezTo>
                  <a:cubicBezTo>
                    <a:pt x="88" y="98"/>
                    <a:pt x="103" y="113"/>
                    <a:pt x="103" y="132"/>
                  </a:cubicBezTo>
                  <a:cubicBezTo>
                    <a:pt x="103" y="151"/>
                    <a:pt x="88" y="167"/>
                    <a:pt x="69" y="167"/>
                  </a:cubicBezTo>
                  <a:moveTo>
                    <a:pt x="187" y="40"/>
                  </a:moveTo>
                  <a:cubicBezTo>
                    <a:pt x="187" y="35"/>
                    <a:pt x="190" y="31"/>
                    <a:pt x="194" y="29"/>
                  </a:cubicBezTo>
                  <a:cubicBezTo>
                    <a:pt x="193" y="26"/>
                    <a:pt x="192" y="22"/>
                    <a:pt x="190" y="19"/>
                  </a:cubicBezTo>
                  <a:cubicBezTo>
                    <a:pt x="186" y="21"/>
                    <a:pt x="181" y="20"/>
                    <a:pt x="177" y="17"/>
                  </a:cubicBezTo>
                  <a:cubicBezTo>
                    <a:pt x="174" y="13"/>
                    <a:pt x="173" y="8"/>
                    <a:pt x="175" y="4"/>
                  </a:cubicBezTo>
                  <a:cubicBezTo>
                    <a:pt x="172" y="2"/>
                    <a:pt x="169" y="1"/>
                    <a:pt x="165" y="0"/>
                  </a:cubicBezTo>
                  <a:cubicBezTo>
                    <a:pt x="163" y="4"/>
                    <a:pt x="159" y="7"/>
                    <a:pt x="154" y="7"/>
                  </a:cubicBezTo>
                  <a:cubicBezTo>
                    <a:pt x="150" y="7"/>
                    <a:pt x="145" y="4"/>
                    <a:pt x="144" y="0"/>
                  </a:cubicBezTo>
                  <a:cubicBezTo>
                    <a:pt x="140" y="1"/>
                    <a:pt x="137" y="2"/>
                    <a:pt x="134" y="4"/>
                  </a:cubicBezTo>
                  <a:cubicBezTo>
                    <a:pt x="136" y="8"/>
                    <a:pt x="135" y="13"/>
                    <a:pt x="131" y="17"/>
                  </a:cubicBezTo>
                  <a:cubicBezTo>
                    <a:pt x="128" y="20"/>
                    <a:pt x="123" y="21"/>
                    <a:pt x="119" y="19"/>
                  </a:cubicBezTo>
                  <a:cubicBezTo>
                    <a:pt x="117" y="22"/>
                    <a:pt x="115" y="26"/>
                    <a:pt x="114" y="29"/>
                  </a:cubicBezTo>
                  <a:cubicBezTo>
                    <a:pt x="119" y="31"/>
                    <a:pt x="122" y="35"/>
                    <a:pt x="122" y="40"/>
                  </a:cubicBezTo>
                  <a:cubicBezTo>
                    <a:pt x="122" y="45"/>
                    <a:pt x="119" y="49"/>
                    <a:pt x="114" y="50"/>
                  </a:cubicBezTo>
                  <a:cubicBezTo>
                    <a:pt x="115" y="54"/>
                    <a:pt x="117" y="57"/>
                    <a:pt x="119" y="60"/>
                  </a:cubicBezTo>
                  <a:cubicBezTo>
                    <a:pt x="123" y="58"/>
                    <a:pt x="128" y="59"/>
                    <a:pt x="131" y="63"/>
                  </a:cubicBezTo>
                  <a:cubicBezTo>
                    <a:pt x="135" y="66"/>
                    <a:pt x="136" y="71"/>
                    <a:pt x="134" y="75"/>
                  </a:cubicBezTo>
                  <a:cubicBezTo>
                    <a:pt x="137" y="77"/>
                    <a:pt x="140" y="79"/>
                    <a:pt x="144" y="80"/>
                  </a:cubicBezTo>
                  <a:cubicBezTo>
                    <a:pt x="145" y="75"/>
                    <a:pt x="150" y="72"/>
                    <a:pt x="154" y="72"/>
                  </a:cubicBezTo>
                  <a:cubicBezTo>
                    <a:pt x="159" y="72"/>
                    <a:pt x="163" y="75"/>
                    <a:pt x="165" y="80"/>
                  </a:cubicBezTo>
                  <a:cubicBezTo>
                    <a:pt x="169" y="79"/>
                    <a:pt x="172" y="77"/>
                    <a:pt x="175" y="75"/>
                  </a:cubicBezTo>
                  <a:cubicBezTo>
                    <a:pt x="173" y="71"/>
                    <a:pt x="174" y="66"/>
                    <a:pt x="177" y="63"/>
                  </a:cubicBezTo>
                  <a:cubicBezTo>
                    <a:pt x="181" y="59"/>
                    <a:pt x="186" y="58"/>
                    <a:pt x="190" y="60"/>
                  </a:cubicBezTo>
                  <a:cubicBezTo>
                    <a:pt x="192" y="57"/>
                    <a:pt x="193" y="54"/>
                    <a:pt x="194" y="50"/>
                  </a:cubicBezTo>
                  <a:cubicBezTo>
                    <a:pt x="190" y="49"/>
                    <a:pt x="187" y="45"/>
                    <a:pt x="187" y="40"/>
                  </a:cubicBezTo>
                  <a:moveTo>
                    <a:pt x="154" y="57"/>
                  </a:moveTo>
                  <a:cubicBezTo>
                    <a:pt x="145" y="57"/>
                    <a:pt x="137" y="49"/>
                    <a:pt x="137" y="40"/>
                  </a:cubicBezTo>
                  <a:cubicBezTo>
                    <a:pt x="137" y="30"/>
                    <a:pt x="145" y="23"/>
                    <a:pt x="154" y="23"/>
                  </a:cubicBezTo>
                  <a:cubicBezTo>
                    <a:pt x="164" y="23"/>
                    <a:pt x="172" y="30"/>
                    <a:pt x="172" y="40"/>
                  </a:cubicBezTo>
                  <a:cubicBezTo>
                    <a:pt x="172" y="49"/>
                    <a:pt x="164" y="57"/>
                    <a:pt x="154" y="57"/>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3" name="Freeform 9"/>
            <p:cNvSpPr>
              <a:spLocks noEditPoints="1"/>
            </p:cNvSpPr>
            <p:nvPr/>
          </p:nvSpPr>
          <p:spPr bwMode="auto">
            <a:xfrm>
              <a:off x="6999354" y="2079200"/>
              <a:ext cx="243386" cy="169132"/>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4" name="Freeform 240"/>
            <p:cNvSpPr>
              <a:spLocks/>
            </p:cNvSpPr>
            <p:nvPr/>
          </p:nvSpPr>
          <p:spPr bwMode="auto">
            <a:xfrm>
              <a:off x="3614570" y="2127901"/>
              <a:ext cx="161241" cy="153596"/>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5" name="Freeform 41"/>
            <p:cNvSpPr>
              <a:spLocks noEditPoints="1"/>
            </p:cNvSpPr>
            <p:nvPr/>
          </p:nvSpPr>
          <p:spPr bwMode="auto">
            <a:xfrm>
              <a:off x="5122181" y="2413741"/>
              <a:ext cx="246250" cy="246250"/>
            </a:xfrm>
            <a:custGeom>
              <a:avLst/>
              <a:gdLst>
                <a:gd name="T0" fmla="*/ 193 w 198"/>
                <a:gd name="T1" fmla="*/ 19 h 198"/>
                <a:gd name="T2" fmla="*/ 185 w 198"/>
                <a:gd name="T3" fmla="*/ 17 h 198"/>
                <a:gd name="T4" fmla="*/ 190 w 198"/>
                <a:gd name="T5" fmla="*/ 21 h 198"/>
                <a:gd name="T6" fmla="*/ 177 w 198"/>
                <a:gd name="T7" fmla="*/ 25 h 198"/>
                <a:gd name="T8" fmla="*/ 182 w 198"/>
                <a:gd name="T9" fmla="*/ 29 h 198"/>
                <a:gd name="T10" fmla="*/ 169 w 198"/>
                <a:gd name="T11" fmla="*/ 32 h 198"/>
                <a:gd name="T12" fmla="*/ 98 w 198"/>
                <a:gd name="T13" fmla="*/ 104 h 198"/>
                <a:gd name="T14" fmla="*/ 94 w 198"/>
                <a:gd name="T15" fmla="*/ 100 h 198"/>
                <a:gd name="T16" fmla="*/ 165 w 198"/>
                <a:gd name="T17" fmla="*/ 29 h 198"/>
                <a:gd name="T18" fmla="*/ 168 w 198"/>
                <a:gd name="T19" fmla="*/ 15 h 198"/>
                <a:gd name="T20" fmla="*/ 173 w 198"/>
                <a:gd name="T21" fmla="*/ 21 h 198"/>
                <a:gd name="T22" fmla="*/ 176 w 198"/>
                <a:gd name="T23" fmla="*/ 7 h 198"/>
                <a:gd name="T24" fmla="*/ 181 w 198"/>
                <a:gd name="T25" fmla="*/ 14 h 198"/>
                <a:gd name="T26" fmla="*/ 179 w 198"/>
                <a:gd name="T27" fmla="*/ 5 h 198"/>
                <a:gd name="T28" fmla="*/ 187 w 198"/>
                <a:gd name="T29" fmla="*/ 8 h 198"/>
                <a:gd name="T30" fmla="*/ 193 w 198"/>
                <a:gd name="T31" fmla="*/ 9 h 198"/>
                <a:gd name="T32" fmla="*/ 198 w 198"/>
                <a:gd name="T33" fmla="*/ 13 h 198"/>
                <a:gd name="T34" fmla="*/ 105 w 198"/>
                <a:gd name="T35" fmla="*/ 81 h 198"/>
                <a:gd name="T36" fmla="*/ 72 w 198"/>
                <a:gd name="T37" fmla="*/ 103 h 198"/>
                <a:gd name="T38" fmla="*/ 119 w 198"/>
                <a:gd name="T39" fmla="*/ 103 h 198"/>
                <a:gd name="T40" fmla="*/ 102 w 198"/>
                <a:gd name="T41" fmla="*/ 108 h 198"/>
                <a:gd name="T42" fmla="*/ 96 w 198"/>
                <a:gd name="T43" fmla="*/ 110 h 198"/>
                <a:gd name="T44" fmla="*/ 88 w 198"/>
                <a:gd name="T45" fmla="*/ 103 h 198"/>
                <a:gd name="T46" fmla="*/ 90 w 198"/>
                <a:gd name="T47" fmla="*/ 96 h 198"/>
                <a:gd name="T48" fmla="*/ 95 w 198"/>
                <a:gd name="T49" fmla="*/ 44 h 198"/>
                <a:gd name="T50" fmla="*/ 95 w 198"/>
                <a:gd name="T51" fmla="*/ 162 h 198"/>
                <a:gd name="T52" fmla="*/ 143 w 198"/>
                <a:gd name="T53" fmla="*/ 68 h 198"/>
                <a:gd name="T54" fmla="*/ 139 w 198"/>
                <a:gd name="T55" fmla="*/ 103 h 198"/>
                <a:gd name="T56" fmla="*/ 52 w 198"/>
                <a:gd name="T57" fmla="*/ 103 h 198"/>
                <a:gd name="T58" fmla="*/ 119 w 198"/>
                <a:gd name="T59" fmla="*/ 67 h 198"/>
                <a:gd name="T60" fmla="*/ 157 w 198"/>
                <a:gd name="T61" fmla="*/ 54 h 198"/>
                <a:gd name="T62" fmla="*/ 95 w 198"/>
                <a:gd name="T63" fmla="*/ 182 h 198"/>
                <a:gd name="T64" fmla="*/ 95 w 198"/>
                <a:gd name="T65" fmla="*/ 24 h 198"/>
                <a:gd name="T66" fmla="*/ 156 w 198"/>
                <a:gd name="T67" fmla="*/ 30 h 198"/>
                <a:gd name="T68" fmla="*/ 0 w 198"/>
                <a:gd name="T69" fmla="*/ 103 h 198"/>
                <a:gd name="T70" fmla="*/ 190 w 198"/>
                <a:gd name="T71" fmla="*/ 103 h 198"/>
                <a:gd name="T72" fmla="*/ 157 w 198"/>
                <a:gd name="T73" fmla="*/ 5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8" h="198">
                  <a:moveTo>
                    <a:pt x="198" y="13"/>
                  </a:moveTo>
                  <a:cubicBezTo>
                    <a:pt x="193" y="19"/>
                    <a:pt x="193" y="19"/>
                    <a:pt x="193" y="19"/>
                  </a:cubicBezTo>
                  <a:cubicBezTo>
                    <a:pt x="185" y="17"/>
                    <a:pt x="185" y="17"/>
                    <a:pt x="185" y="17"/>
                  </a:cubicBezTo>
                  <a:cubicBezTo>
                    <a:pt x="185" y="17"/>
                    <a:pt x="185" y="17"/>
                    <a:pt x="185" y="17"/>
                  </a:cubicBezTo>
                  <a:cubicBezTo>
                    <a:pt x="183" y="19"/>
                    <a:pt x="183" y="19"/>
                    <a:pt x="183" y="19"/>
                  </a:cubicBezTo>
                  <a:cubicBezTo>
                    <a:pt x="190" y="21"/>
                    <a:pt x="190" y="21"/>
                    <a:pt x="190" y="21"/>
                  </a:cubicBezTo>
                  <a:cubicBezTo>
                    <a:pt x="185" y="27"/>
                    <a:pt x="185" y="27"/>
                    <a:pt x="185" y="27"/>
                  </a:cubicBezTo>
                  <a:cubicBezTo>
                    <a:pt x="177" y="25"/>
                    <a:pt x="177" y="25"/>
                    <a:pt x="177" y="25"/>
                  </a:cubicBezTo>
                  <a:cubicBezTo>
                    <a:pt x="175" y="27"/>
                    <a:pt x="175" y="27"/>
                    <a:pt x="175" y="27"/>
                  </a:cubicBezTo>
                  <a:cubicBezTo>
                    <a:pt x="182" y="29"/>
                    <a:pt x="182" y="29"/>
                    <a:pt x="182" y="29"/>
                  </a:cubicBezTo>
                  <a:cubicBezTo>
                    <a:pt x="177" y="35"/>
                    <a:pt x="177" y="35"/>
                    <a:pt x="177" y="35"/>
                  </a:cubicBezTo>
                  <a:cubicBezTo>
                    <a:pt x="169" y="32"/>
                    <a:pt x="169" y="32"/>
                    <a:pt x="169" y="32"/>
                  </a:cubicBezTo>
                  <a:cubicBezTo>
                    <a:pt x="107" y="95"/>
                    <a:pt x="107" y="95"/>
                    <a:pt x="107" y="95"/>
                  </a:cubicBezTo>
                  <a:cubicBezTo>
                    <a:pt x="98" y="104"/>
                    <a:pt x="98" y="104"/>
                    <a:pt x="98" y="104"/>
                  </a:cubicBezTo>
                  <a:cubicBezTo>
                    <a:pt x="97" y="105"/>
                    <a:pt x="95" y="105"/>
                    <a:pt x="94" y="104"/>
                  </a:cubicBezTo>
                  <a:cubicBezTo>
                    <a:pt x="93" y="103"/>
                    <a:pt x="93" y="101"/>
                    <a:pt x="94" y="100"/>
                  </a:cubicBezTo>
                  <a:cubicBezTo>
                    <a:pt x="103" y="91"/>
                    <a:pt x="103" y="91"/>
                    <a:pt x="103" y="91"/>
                  </a:cubicBezTo>
                  <a:cubicBezTo>
                    <a:pt x="165" y="29"/>
                    <a:pt x="165" y="29"/>
                    <a:pt x="165" y="29"/>
                  </a:cubicBezTo>
                  <a:cubicBezTo>
                    <a:pt x="163" y="21"/>
                    <a:pt x="163" y="21"/>
                    <a:pt x="163" y="21"/>
                  </a:cubicBezTo>
                  <a:cubicBezTo>
                    <a:pt x="168" y="15"/>
                    <a:pt x="168" y="15"/>
                    <a:pt x="168" y="15"/>
                  </a:cubicBezTo>
                  <a:cubicBezTo>
                    <a:pt x="171" y="24"/>
                    <a:pt x="171" y="24"/>
                    <a:pt x="171" y="24"/>
                  </a:cubicBezTo>
                  <a:cubicBezTo>
                    <a:pt x="173" y="21"/>
                    <a:pt x="173" y="21"/>
                    <a:pt x="173" y="21"/>
                  </a:cubicBezTo>
                  <a:cubicBezTo>
                    <a:pt x="171" y="13"/>
                    <a:pt x="171" y="13"/>
                    <a:pt x="171" y="13"/>
                  </a:cubicBezTo>
                  <a:cubicBezTo>
                    <a:pt x="176" y="7"/>
                    <a:pt x="176" y="7"/>
                    <a:pt x="176" y="7"/>
                  </a:cubicBezTo>
                  <a:cubicBezTo>
                    <a:pt x="179" y="16"/>
                    <a:pt x="179" y="16"/>
                    <a:pt x="179" y="16"/>
                  </a:cubicBezTo>
                  <a:cubicBezTo>
                    <a:pt x="181" y="14"/>
                    <a:pt x="181" y="14"/>
                    <a:pt x="181" y="14"/>
                  </a:cubicBezTo>
                  <a:cubicBezTo>
                    <a:pt x="181" y="13"/>
                    <a:pt x="181" y="13"/>
                    <a:pt x="181" y="13"/>
                  </a:cubicBezTo>
                  <a:cubicBezTo>
                    <a:pt x="179" y="5"/>
                    <a:pt x="179" y="5"/>
                    <a:pt x="179" y="5"/>
                  </a:cubicBezTo>
                  <a:cubicBezTo>
                    <a:pt x="184" y="0"/>
                    <a:pt x="184" y="0"/>
                    <a:pt x="184" y="0"/>
                  </a:cubicBezTo>
                  <a:cubicBezTo>
                    <a:pt x="187" y="8"/>
                    <a:pt x="187" y="8"/>
                    <a:pt x="187" y="8"/>
                  </a:cubicBezTo>
                  <a:cubicBezTo>
                    <a:pt x="189" y="5"/>
                    <a:pt x="189" y="5"/>
                    <a:pt x="189" y="5"/>
                  </a:cubicBezTo>
                  <a:cubicBezTo>
                    <a:pt x="193" y="9"/>
                    <a:pt x="193" y="9"/>
                    <a:pt x="193" y="9"/>
                  </a:cubicBezTo>
                  <a:cubicBezTo>
                    <a:pt x="191" y="11"/>
                    <a:pt x="191" y="11"/>
                    <a:pt x="191" y="11"/>
                  </a:cubicBezTo>
                  <a:lnTo>
                    <a:pt x="198" y="13"/>
                  </a:lnTo>
                  <a:close/>
                  <a:moveTo>
                    <a:pt x="90" y="96"/>
                  </a:moveTo>
                  <a:cubicBezTo>
                    <a:pt x="105" y="81"/>
                    <a:pt x="105" y="81"/>
                    <a:pt x="105" y="81"/>
                  </a:cubicBezTo>
                  <a:cubicBezTo>
                    <a:pt x="102" y="80"/>
                    <a:pt x="99" y="79"/>
                    <a:pt x="95" y="79"/>
                  </a:cubicBezTo>
                  <a:cubicBezTo>
                    <a:pt x="82" y="79"/>
                    <a:pt x="72" y="90"/>
                    <a:pt x="72" y="103"/>
                  </a:cubicBezTo>
                  <a:cubicBezTo>
                    <a:pt x="72" y="116"/>
                    <a:pt x="82" y="127"/>
                    <a:pt x="95" y="127"/>
                  </a:cubicBezTo>
                  <a:cubicBezTo>
                    <a:pt x="108" y="127"/>
                    <a:pt x="119" y="116"/>
                    <a:pt x="119" y="103"/>
                  </a:cubicBezTo>
                  <a:cubicBezTo>
                    <a:pt x="119" y="99"/>
                    <a:pt x="118" y="96"/>
                    <a:pt x="117" y="93"/>
                  </a:cubicBezTo>
                  <a:cubicBezTo>
                    <a:pt x="102" y="108"/>
                    <a:pt x="102" y="108"/>
                    <a:pt x="102" y="108"/>
                  </a:cubicBezTo>
                  <a:cubicBezTo>
                    <a:pt x="101" y="110"/>
                    <a:pt x="99" y="111"/>
                    <a:pt x="96" y="111"/>
                  </a:cubicBezTo>
                  <a:cubicBezTo>
                    <a:pt x="96" y="111"/>
                    <a:pt x="96" y="110"/>
                    <a:pt x="96" y="110"/>
                  </a:cubicBezTo>
                  <a:cubicBezTo>
                    <a:pt x="96" y="111"/>
                    <a:pt x="96" y="111"/>
                    <a:pt x="95" y="111"/>
                  </a:cubicBezTo>
                  <a:cubicBezTo>
                    <a:pt x="91" y="111"/>
                    <a:pt x="88" y="107"/>
                    <a:pt x="88" y="103"/>
                  </a:cubicBezTo>
                  <a:cubicBezTo>
                    <a:pt x="88" y="103"/>
                    <a:pt x="88" y="103"/>
                    <a:pt x="88" y="103"/>
                  </a:cubicBezTo>
                  <a:cubicBezTo>
                    <a:pt x="88" y="100"/>
                    <a:pt x="88" y="98"/>
                    <a:pt x="90" y="96"/>
                  </a:cubicBezTo>
                  <a:close/>
                  <a:moveTo>
                    <a:pt x="131" y="55"/>
                  </a:moveTo>
                  <a:cubicBezTo>
                    <a:pt x="121" y="48"/>
                    <a:pt x="109" y="44"/>
                    <a:pt x="95" y="44"/>
                  </a:cubicBezTo>
                  <a:cubicBezTo>
                    <a:pt x="63" y="44"/>
                    <a:pt x="36" y="70"/>
                    <a:pt x="36" y="103"/>
                  </a:cubicBezTo>
                  <a:cubicBezTo>
                    <a:pt x="36" y="136"/>
                    <a:pt x="63" y="162"/>
                    <a:pt x="95" y="162"/>
                  </a:cubicBezTo>
                  <a:cubicBezTo>
                    <a:pt x="128" y="162"/>
                    <a:pt x="155" y="136"/>
                    <a:pt x="155" y="103"/>
                  </a:cubicBezTo>
                  <a:cubicBezTo>
                    <a:pt x="155" y="90"/>
                    <a:pt x="150" y="77"/>
                    <a:pt x="143" y="68"/>
                  </a:cubicBezTo>
                  <a:cubicBezTo>
                    <a:pt x="131" y="79"/>
                    <a:pt x="131" y="79"/>
                    <a:pt x="131" y="79"/>
                  </a:cubicBezTo>
                  <a:cubicBezTo>
                    <a:pt x="136" y="86"/>
                    <a:pt x="139" y="94"/>
                    <a:pt x="139" y="103"/>
                  </a:cubicBezTo>
                  <a:cubicBezTo>
                    <a:pt x="139" y="127"/>
                    <a:pt x="119" y="146"/>
                    <a:pt x="95" y="146"/>
                  </a:cubicBezTo>
                  <a:cubicBezTo>
                    <a:pt x="71" y="146"/>
                    <a:pt x="52" y="127"/>
                    <a:pt x="52" y="103"/>
                  </a:cubicBezTo>
                  <a:cubicBezTo>
                    <a:pt x="52" y="79"/>
                    <a:pt x="71" y="60"/>
                    <a:pt x="95" y="60"/>
                  </a:cubicBezTo>
                  <a:cubicBezTo>
                    <a:pt x="104" y="60"/>
                    <a:pt x="112" y="62"/>
                    <a:pt x="119" y="67"/>
                  </a:cubicBezTo>
                  <a:lnTo>
                    <a:pt x="131" y="55"/>
                  </a:lnTo>
                  <a:close/>
                  <a:moveTo>
                    <a:pt x="157" y="54"/>
                  </a:moveTo>
                  <a:cubicBezTo>
                    <a:pt x="168" y="67"/>
                    <a:pt x="174" y="84"/>
                    <a:pt x="174" y="103"/>
                  </a:cubicBezTo>
                  <a:cubicBezTo>
                    <a:pt x="174" y="146"/>
                    <a:pt x="139" y="182"/>
                    <a:pt x="95" y="182"/>
                  </a:cubicBezTo>
                  <a:cubicBezTo>
                    <a:pt x="52" y="182"/>
                    <a:pt x="16" y="146"/>
                    <a:pt x="16" y="103"/>
                  </a:cubicBezTo>
                  <a:cubicBezTo>
                    <a:pt x="16" y="59"/>
                    <a:pt x="52" y="24"/>
                    <a:pt x="95" y="24"/>
                  </a:cubicBezTo>
                  <a:cubicBezTo>
                    <a:pt x="114" y="24"/>
                    <a:pt x="131" y="30"/>
                    <a:pt x="145" y="41"/>
                  </a:cubicBezTo>
                  <a:cubicBezTo>
                    <a:pt x="156" y="30"/>
                    <a:pt x="156" y="30"/>
                    <a:pt x="156" y="30"/>
                  </a:cubicBezTo>
                  <a:cubicBezTo>
                    <a:pt x="140" y="16"/>
                    <a:pt x="118" y="8"/>
                    <a:pt x="95" y="8"/>
                  </a:cubicBezTo>
                  <a:cubicBezTo>
                    <a:pt x="43" y="8"/>
                    <a:pt x="0" y="50"/>
                    <a:pt x="0" y="103"/>
                  </a:cubicBezTo>
                  <a:cubicBezTo>
                    <a:pt x="0" y="155"/>
                    <a:pt x="43" y="198"/>
                    <a:pt x="95" y="198"/>
                  </a:cubicBezTo>
                  <a:cubicBezTo>
                    <a:pt x="148" y="198"/>
                    <a:pt x="190" y="155"/>
                    <a:pt x="190" y="103"/>
                  </a:cubicBezTo>
                  <a:cubicBezTo>
                    <a:pt x="190" y="80"/>
                    <a:pt x="182" y="59"/>
                    <a:pt x="168" y="42"/>
                  </a:cubicBezTo>
                  <a:lnTo>
                    <a:pt x="157" y="54"/>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6" name="Freeform 78"/>
            <p:cNvSpPr>
              <a:spLocks noEditPoints="1"/>
            </p:cNvSpPr>
            <p:nvPr/>
          </p:nvSpPr>
          <p:spPr bwMode="auto">
            <a:xfrm>
              <a:off x="6195608" y="2434052"/>
              <a:ext cx="226031" cy="189604"/>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7" name="Freeform 10"/>
            <p:cNvSpPr>
              <a:spLocks noEditPoints="1"/>
            </p:cNvSpPr>
            <p:nvPr/>
          </p:nvSpPr>
          <p:spPr bwMode="auto">
            <a:xfrm>
              <a:off x="5392176" y="2562499"/>
              <a:ext cx="239341" cy="182641"/>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8" name="Freeform 18"/>
            <p:cNvSpPr>
              <a:spLocks noEditPoints="1"/>
            </p:cNvSpPr>
            <p:nvPr/>
          </p:nvSpPr>
          <p:spPr bwMode="auto">
            <a:xfrm>
              <a:off x="5406943" y="2278462"/>
              <a:ext cx="159815" cy="247213"/>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9" name="Freeform 22"/>
            <p:cNvSpPr>
              <a:spLocks noEditPoints="1"/>
            </p:cNvSpPr>
            <p:nvPr/>
          </p:nvSpPr>
          <p:spPr bwMode="auto">
            <a:xfrm>
              <a:off x="6749577" y="1581849"/>
              <a:ext cx="254869" cy="242521"/>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0" name="Freeform 78"/>
            <p:cNvSpPr>
              <a:spLocks noEditPoints="1"/>
            </p:cNvSpPr>
            <p:nvPr/>
          </p:nvSpPr>
          <p:spPr bwMode="auto">
            <a:xfrm>
              <a:off x="7617938" y="1883103"/>
              <a:ext cx="149177" cy="125136"/>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1" name="Freeform 20"/>
            <p:cNvSpPr>
              <a:spLocks noEditPoints="1"/>
            </p:cNvSpPr>
            <p:nvPr/>
          </p:nvSpPr>
          <p:spPr bwMode="auto">
            <a:xfrm>
              <a:off x="7388641" y="1897099"/>
              <a:ext cx="204702" cy="206506"/>
            </a:xfrm>
            <a:custGeom>
              <a:avLst/>
              <a:gdLst>
                <a:gd name="T0" fmla="*/ 188 w 192"/>
                <a:gd name="T1" fmla="*/ 15 h 193"/>
                <a:gd name="T2" fmla="*/ 177 w 192"/>
                <a:gd name="T3" fmla="*/ 5 h 193"/>
                <a:gd name="T4" fmla="*/ 161 w 192"/>
                <a:gd name="T5" fmla="*/ 5 h 193"/>
                <a:gd name="T6" fmla="*/ 146 w 192"/>
                <a:gd name="T7" fmla="*/ 20 h 193"/>
                <a:gd name="T8" fmla="*/ 123 w 192"/>
                <a:gd name="T9" fmla="*/ 25 h 193"/>
                <a:gd name="T10" fmla="*/ 121 w 192"/>
                <a:gd name="T11" fmla="*/ 28 h 193"/>
                <a:gd name="T12" fmla="*/ 112 w 192"/>
                <a:gd name="T13" fmla="*/ 25 h 193"/>
                <a:gd name="T14" fmla="*/ 96 w 192"/>
                <a:gd name="T15" fmla="*/ 32 h 193"/>
                <a:gd name="T16" fmla="*/ 42 w 192"/>
                <a:gd name="T17" fmla="*/ 87 h 193"/>
                <a:gd name="T18" fmla="*/ 41 w 192"/>
                <a:gd name="T19" fmla="*/ 90 h 193"/>
                <a:gd name="T20" fmla="*/ 42 w 192"/>
                <a:gd name="T21" fmla="*/ 91 h 193"/>
                <a:gd name="T22" fmla="*/ 44 w 192"/>
                <a:gd name="T23" fmla="*/ 92 h 193"/>
                <a:gd name="T24" fmla="*/ 60 w 192"/>
                <a:gd name="T25" fmla="*/ 84 h 193"/>
                <a:gd name="T26" fmla="*/ 59 w 192"/>
                <a:gd name="T27" fmla="*/ 78 h 193"/>
                <a:gd name="T28" fmla="*/ 101 w 192"/>
                <a:gd name="T29" fmla="*/ 37 h 193"/>
                <a:gd name="T30" fmla="*/ 112 w 192"/>
                <a:gd name="T31" fmla="*/ 31 h 193"/>
                <a:gd name="T32" fmla="*/ 117 w 192"/>
                <a:gd name="T33" fmla="*/ 32 h 193"/>
                <a:gd name="T34" fmla="*/ 94 w 192"/>
                <a:gd name="T35" fmla="*/ 55 h 193"/>
                <a:gd name="T36" fmla="*/ 94 w 192"/>
                <a:gd name="T37" fmla="*/ 55 h 193"/>
                <a:gd name="T38" fmla="*/ 37 w 192"/>
                <a:gd name="T39" fmla="*/ 112 h 193"/>
                <a:gd name="T40" fmla="*/ 33 w 192"/>
                <a:gd name="T41" fmla="*/ 116 h 193"/>
                <a:gd name="T42" fmla="*/ 4 w 192"/>
                <a:gd name="T43" fmla="*/ 174 h 193"/>
                <a:gd name="T44" fmla="*/ 5 w 192"/>
                <a:gd name="T45" fmla="*/ 176 h 193"/>
                <a:gd name="T46" fmla="*/ 1 w 192"/>
                <a:gd name="T47" fmla="*/ 186 h 193"/>
                <a:gd name="T48" fmla="*/ 7 w 192"/>
                <a:gd name="T49" fmla="*/ 191 h 193"/>
                <a:gd name="T50" fmla="*/ 17 w 192"/>
                <a:gd name="T51" fmla="*/ 188 h 193"/>
                <a:gd name="T52" fmla="*/ 19 w 192"/>
                <a:gd name="T53" fmla="*/ 189 h 193"/>
                <a:gd name="T54" fmla="*/ 76 w 192"/>
                <a:gd name="T55" fmla="*/ 160 h 193"/>
                <a:gd name="T56" fmla="*/ 80 w 192"/>
                <a:gd name="T57" fmla="*/ 156 h 193"/>
                <a:gd name="T58" fmla="*/ 125 w 192"/>
                <a:gd name="T59" fmla="*/ 112 h 193"/>
                <a:gd name="T60" fmla="*/ 141 w 192"/>
                <a:gd name="T61" fmla="*/ 96 h 193"/>
                <a:gd name="T62" fmla="*/ 167 w 192"/>
                <a:gd name="T63" fmla="*/ 69 h 193"/>
                <a:gd name="T64" fmla="*/ 173 w 192"/>
                <a:gd name="T65" fmla="*/ 47 h 193"/>
                <a:gd name="T66" fmla="*/ 188 w 192"/>
                <a:gd name="T67" fmla="*/ 31 h 193"/>
                <a:gd name="T68" fmla="*/ 188 w 192"/>
                <a:gd name="T69" fmla="*/ 15 h 193"/>
                <a:gd name="T70" fmla="*/ 21 w 192"/>
                <a:gd name="T71" fmla="*/ 180 h 193"/>
                <a:gd name="T72" fmla="*/ 13 w 192"/>
                <a:gd name="T73" fmla="*/ 172 h 193"/>
                <a:gd name="T74" fmla="*/ 38 w 192"/>
                <a:gd name="T75" fmla="*/ 122 h 193"/>
                <a:gd name="T76" fmla="*/ 71 w 192"/>
                <a:gd name="T77" fmla="*/ 155 h 193"/>
                <a:gd name="T78" fmla="*/ 21 w 192"/>
                <a:gd name="T79" fmla="*/ 180 h 193"/>
                <a:gd name="T80" fmla="*/ 162 w 192"/>
                <a:gd name="T81" fmla="*/ 64 h 193"/>
                <a:gd name="T82" fmla="*/ 133 w 192"/>
                <a:gd name="T83" fmla="*/ 92 h 193"/>
                <a:gd name="T84" fmla="*/ 84 w 192"/>
                <a:gd name="T85" fmla="*/ 141 h 193"/>
                <a:gd name="T86" fmla="*/ 52 w 192"/>
                <a:gd name="T87" fmla="*/ 108 h 193"/>
                <a:gd name="T88" fmla="*/ 129 w 192"/>
                <a:gd name="T89" fmla="*/ 31 h 193"/>
                <a:gd name="T90" fmla="*/ 142 w 192"/>
                <a:gd name="T91" fmla="*/ 27 h 193"/>
                <a:gd name="T92" fmla="*/ 166 w 192"/>
                <a:gd name="T93" fmla="*/ 51 h 193"/>
                <a:gd name="T94" fmla="*/ 162 w 192"/>
                <a:gd name="T95" fmla="*/ 64 h 193"/>
                <a:gd name="T96" fmla="*/ 182 w 192"/>
                <a:gd name="T97" fmla="*/ 26 h 193"/>
                <a:gd name="T98" fmla="*/ 167 w 192"/>
                <a:gd name="T99" fmla="*/ 41 h 193"/>
                <a:gd name="T100" fmla="*/ 152 w 192"/>
                <a:gd name="T101" fmla="*/ 26 h 193"/>
                <a:gd name="T102" fmla="*/ 167 w 192"/>
                <a:gd name="T103" fmla="*/ 11 h 193"/>
                <a:gd name="T104" fmla="*/ 172 w 192"/>
                <a:gd name="T105" fmla="*/ 11 h 193"/>
                <a:gd name="T106" fmla="*/ 182 w 192"/>
                <a:gd name="T107" fmla="*/ 21 h 193"/>
                <a:gd name="T108" fmla="*/ 182 w 192"/>
                <a:gd name="T109" fmla="*/ 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2" h="193">
                  <a:moveTo>
                    <a:pt x="188" y="15"/>
                  </a:moveTo>
                  <a:cubicBezTo>
                    <a:pt x="177" y="5"/>
                    <a:pt x="177" y="5"/>
                    <a:pt x="177" y="5"/>
                  </a:cubicBezTo>
                  <a:cubicBezTo>
                    <a:pt x="173" y="0"/>
                    <a:pt x="166" y="0"/>
                    <a:pt x="161" y="5"/>
                  </a:cubicBezTo>
                  <a:cubicBezTo>
                    <a:pt x="146" y="20"/>
                    <a:pt x="146" y="20"/>
                    <a:pt x="146" y="20"/>
                  </a:cubicBezTo>
                  <a:cubicBezTo>
                    <a:pt x="140" y="16"/>
                    <a:pt x="128" y="20"/>
                    <a:pt x="123" y="25"/>
                  </a:cubicBezTo>
                  <a:cubicBezTo>
                    <a:pt x="121" y="28"/>
                    <a:pt x="121" y="28"/>
                    <a:pt x="121" y="28"/>
                  </a:cubicBezTo>
                  <a:cubicBezTo>
                    <a:pt x="119" y="26"/>
                    <a:pt x="116" y="25"/>
                    <a:pt x="112" y="25"/>
                  </a:cubicBezTo>
                  <a:cubicBezTo>
                    <a:pt x="107" y="25"/>
                    <a:pt x="101" y="27"/>
                    <a:pt x="96" y="32"/>
                  </a:cubicBezTo>
                  <a:cubicBezTo>
                    <a:pt x="42" y="87"/>
                    <a:pt x="42" y="87"/>
                    <a:pt x="42" y="87"/>
                  </a:cubicBezTo>
                  <a:cubicBezTo>
                    <a:pt x="41" y="88"/>
                    <a:pt x="41" y="89"/>
                    <a:pt x="41" y="90"/>
                  </a:cubicBezTo>
                  <a:cubicBezTo>
                    <a:pt x="41" y="90"/>
                    <a:pt x="42" y="91"/>
                    <a:pt x="42" y="91"/>
                  </a:cubicBezTo>
                  <a:cubicBezTo>
                    <a:pt x="43" y="92"/>
                    <a:pt x="43" y="92"/>
                    <a:pt x="44" y="92"/>
                  </a:cubicBezTo>
                  <a:cubicBezTo>
                    <a:pt x="49" y="92"/>
                    <a:pt x="60" y="91"/>
                    <a:pt x="60" y="84"/>
                  </a:cubicBezTo>
                  <a:cubicBezTo>
                    <a:pt x="60" y="82"/>
                    <a:pt x="60" y="79"/>
                    <a:pt x="59" y="78"/>
                  </a:cubicBezTo>
                  <a:cubicBezTo>
                    <a:pt x="101" y="37"/>
                    <a:pt x="101" y="37"/>
                    <a:pt x="101" y="37"/>
                  </a:cubicBezTo>
                  <a:cubicBezTo>
                    <a:pt x="104" y="33"/>
                    <a:pt x="108" y="31"/>
                    <a:pt x="112" y="31"/>
                  </a:cubicBezTo>
                  <a:cubicBezTo>
                    <a:pt x="114" y="31"/>
                    <a:pt x="115" y="32"/>
                    <a:pt x="117" y="32"/>
                  </a:cubicBezTo>
                  <a:cubicBezTo>
                    <a:pt x="94" y="55"/>
                    <a:pt x="94" y="55"/>
                    <a:pt x="94" y="55"/>
                  </a:cubicBezTo>
                  <a:cubicBezTo>
                    <a:pt x="94" y="55"/>
                    <a:pt x="94" y="55"/>
                    <a:pt x="94" y="55"/>
                  </a:cubicBezTo>
                  <a:cubicBezTo>
                    <a:pt x="37" y="112"/>
                    <a:pt x="37" y="112"/>
                    <a:pt x="37" y="112"/>
                  </a:cubicBezTo>
                  <a:cubicBezTo>
                    <a:pt x="33" y="116"/>
                    <a:pt x="33" y="116"/>
                    <a:pt x="33" y="116"/>
                  </a:cubicBezTo>
                  <a:cubicBezTo>
                    <a:pt x="14" y="134"/>
                    <a:pt x="4" y="174"/>
                    <a:pt x="4" y="174"/>
                  </a:cubicBezTo>
                  <a:cubicBezTo>
                    <a:pt x="5" y="176"/>
                    <a:pt x="5" y="176"/>
                    <a:pt x="5" y="176"/>
                  </a:cubicBezTo>
                  <a:cubicBezTo>
                    <a:pt x="1" y="186"/>
                    <a:pt x="1" y="186"/>
                    <a:pt x="1" y="186"/>
                  </a:cubicBezTo>
                  <a:cubicBezTo>
                    <a:pt x="0" y="191"/>
                    <a:pt x="2" y="193"/>
                    <a:pt x="7" y="191"/>
                  </a:cubicBezTo>
                  <a:cubicBezTo>
                    <a:pt x="17" y="188"/>
                    <a:pt x="17" y="188"/>
                    <a:pt x="17" y="188"/>
                  </a:cubicBezTo>
                  <a:cubicBezTo>
                    <a:pt x="19" y="189"/>
                    <a:pt x="19" y="189"/>
                    <a:pt x="19" y="189"/>
                  </a:cubicBezTo>
                  <a:cubicBezTo>
                    <a:pt x="19" y="189"/>
                    <a:pt x="58" y="178"/>
                    <a:pt x="76" y="160"/>
                  </a:cubicBezTo>
                  <a:cubicBezTo>
                    <a:pt x="80" y="156"/>
                    <a:pt x="80" y="156"/>
                    <a:pt x="80" y="156"/>
                  </a:cubicBezTo>
                  <a:cubicBezTo>
                    <a:pt x="125" y="112"/>
                    <a:pt x="125" y="112"/>
                    <a:pt x="125" y="112"/>
                  </a:cubicBezTo>
                  <a:cubicBezTo>
                    <a:pt x="141" y="96"/>
                    <a:pt x="141" y="96"/>
                    <a:pt x="141" y="96"/>
                  </a:cubicBezTo>
                  <a:cubicBezTo>
                    <a:pt x="167" y="69"/>
                    <a:pt x="167" y="69"/>
                    <a:pt x="167" y="69"/>
                  </a:cubicBezTo>
                  <a:cubicBezTo>
                    <a:pt x="172" y="64"/>
                    <a:pt x="176" y="53"/>
                    <a:pt x="173" y="47"/>
                  </a:cubicBezTo>
                  <a:cubicBezTo>
                    <a:pt x="188" y="31"/>
                    <a:pt x="188" y="31"/>
                    <a:pt x="188" y="31"/>
                  </a:cubicBezTo>
                  <a:cubicBezTo>
                    <a:pt x="192" y="27"/>
                    <a:pt x="192" y="20"/>
                    <a:pt x="188" y="15"/>
                  </a:cubicBezTo>
                  <a:close/>
                  <a:moveTo>
                    <a:pt x="21" y="180"/>
                  </a:moveTo>
                  <a:cubicBezTo>
                    <a:pt x="13" y="172"/>
                    <a:pt x="13" y="172"/>
                    <a:pt x="13" y="172"/>
                  </a:cubicBezTo>
                  <a:cubicBezTo>
                    <a:pt x="16" y="162"/>
                    <a:pt x="25" y="135"/>
                    <a:pt x="38" y="122"/>
                  </a:cubicBezTo>
                  <a:cubicBezTo>
                    <a:pt x="71" y="155"/>
                    <a:pt x="71" y="155"/>
                    <a:pt x="71" y="155"/>
                  </a:cubicBezTo>
                  <a:cubicBezTo>
                    <a:pt x="58" y="168"/>
                    <a:pt x="31" y="177"/>
                    <a:pt x="21" y="180"/>
                  </a:cubicBezTo>
                  <a:close/>
                  <a:moveTo>
                    <a:pt x="162" y="64"/>
                  </a:moveTo>
                  <a:cubicBezTo>
                    <a:pt x="133" y="92"/>
                    <a:pt x="133" y="92"/>
                    <a:pt x="133" y="92"/>
                  </a:cubicBezTo>
                  <a:cubicBezTo>
                    <a:pt x="84" y="141"/>
                    <a:pt x="84" y="141"/>
                    <a:pt x="84" y="141"/>
                  </a:cubicBezTo>
                  <a:cubicBezTo>
                    <a:pt x="52" y="108"/>
                    <a:pt x="52" y="108"/>
                    <a:pt x="52" y="108"/>
                  </a:cubicBezTo>
                  <a:cubicBezTo>
                    <a:pt x="129" y="31"/>
                    <a:pt x="129" y="31"/>
                    <a:pt x="129" y="31"/>
                  </a:cubicBezTo>
                  <a:cubicBezTo>
                    <a:pt x="132" y="28"/>
                    <a:pt x="140" y="26"/>
                    <a:pt x="142" y="27"/>
                  </a:cubicBezTo>
                  <a:cubicBezTo>
                    <a:pt x="166" y="51"/>
                    <a:pt x="166" y="51"/>
                    <a:pt x="166" y="51"/>
                  </a:cubicBezTo>
                  <a:cubicBezTo>
                    <a:pt x="167" y="53"/>
                    <a:pt x="165" y="60"/>
                    <a:pt x="162" y="64"/>
                  </a:cubicBezTo>
                  <a:close/>
                  <a:moveTo>
                    <a:pt x="182" y="26"/>
                  </a:moveTo>
                  <a:cubicBezTo>
                    <a:pt x="167" y="41"/>
                    <a:pt x="167" y="41"/>
                    <a:pt x="167" y="41"/>
                  </a:cubicBezTo>
                  <a:cubicBezTo>
                    <a:pt x="152" y="26"/>
                    <a:pt x="152" y="26"/>
                    <a:pt x="152" y="26"/>
                  </a:cubicBezTo>
                  <a:cubicBezTo>
                    <a:pt x="167" y="11"/>
                    <a:pt x="167" y="11"/>
                    <a:pt x="167" y="11"/>
                  </a:cubicBezTo>
                  <a:cubicBezTo>
                    <a:pt x="168" y="9"/>
                    <a:pt x="171" y="9"/>
                    <a:pt x="172" y="11"/>
                  </a:cubicBezTo>
                  <a:cubicBezTo>
                    <a:pt x="182" y="21"/>
                    <a:pt x="182" y="21"/>
                    <a:pt x="182" y="21"/>
                  </a:cubicBezTo>
                  <a:cubicBezTo>
                    <a:pt x="184" y="22"/>
                    <a:pt x="184" y="24"/>
                    <a:pt x="182"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2" name="Freeform 53"/>
            <p:cNvSpPr>
              <a:spLocks noEditPoints="1"/>
            </p:cNvSpPr>
            <p:nvPr/>
          </p:nvSpPr>
          <p:spPr bwMode="auto">
            <a:xfrm>
              <a:off x="6615644" y="2127901"/>
              <a:ext cx="139027" cy="118328"/>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3" name="Freeform 14"/>
            <p:cNvSpPr>
              <a:spLocks noEditPoints="1"/>
            </p:cNvSpPr>
            <p:nvPr/>
          </p:nvSpPr>
          <p:spPr bwMode="auto">
            <a:xfrm>
              <a:off x="6898678" y="1857002"/>
              <a:ext cx="218184" cy="200635"/>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4" name="Freeform 240"/>
            <p:cNvSpPr>
              <a:spLocks/>
            </p:cNvSpPr>
            <p:nvPr/>
          </p:nvSpPr>
          <p:spPr bwMode="auto">
            <a:xfrm>
              <a:off x="5935341" y="2698556"/>
              <a:ext cx="149136" cy="142065"/>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5" name="Freeform 240"/>
            <p:cNvSpPr>
              <a:spLocks/>
            </p:cNvSpPr>
            <p:nvPr/>
          </p:nvSpPr>
          <p:spPr bwMode="auto">
            <a:xfrm>
              <a:off x="5518457" y="2107587"/>
              <a:ext cx="149136" cy="142065"/>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6" name="Freeform 78"/>
            <p:cNvSpPr>
              <a:spLocks noEditPoints="1"/>
            </p:cNvSpPr>
            <p:nvPr/>
          </p:nvSpPr>
          <p:spPr bwMode="auto">
            <a:xfrm>
              <a:off x="4605739" y="1602848"/>
              <a:ext cx="192277" cy="161290"/>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7" name="Freeform 240"/>
            <p:cNvSpPr>
              <a:spLocks/>
            </p:cNvSpPr>
            <p:nvPr/>
          </p:nvSpPr>
          <p:spPr bwMode="auto">
            <a:xfrm>
              <a:off x="4564914" y="1444657"/>
              <a:ext cx="157386" cy="149924"/>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8" name="Freeform 10"/>
            <p:cNvSpPr>
              <a:spLocks noEditPoints="1"/>
            </p:cNvSpPr>
            <p:nvPr/>
          </p:nvSpPr>
          <p:spPr bwMode="auto">
            <a:xfrm>
              <a:off x="7074668" y="1645865"/>
              <a:ext cx="194078" cy="148101"/>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9" name="Freeform 49"/>
            <p:cNvSpPr>
              <a:spLocks noEditPoints="1"/>
            </p:cNvSpPr>
            <p:nvPr/>
          </p:nvSpPr>
          <p:spPr bwMode="auto">
            <a:xfrm>
              <a:off x="6430652" y="2494723"/>
              <a:ext cx="241085" cy="250417"/>
            </a:xfrm>
            <a:custGeom>
              <a:avLst/>
              <a:gdLst>
                <a:gd name="T0" fmla="*/ 38 w 194"/>
                <a:gd name="T1" fmla="*/ 132 h 201"/>
                <a:gd name="T2" fmla="*/ 100 w 194"/>
                <a:gd name="T3" fmla="*/ 132 h 201"/>
                <a:gd name="T4" fmla="*/ 69 w 194"/>
                <a:gd name="T5" fmla="*/ 153 h 201"/>
                <a:gd name="T6" fmla="*/ 69 w 194"/>
                <a:gd name="T7" fmla="*/ 111 h 201"/>
                <a:gd name="T8" fmla="*/ 69 w 194"/>
                <a:gd name="T9" fmla="*/ 153 h 201"/>
                <a:gd name="T10" fmla="*/ 131 w 194"/>
                <a:gd name="T11" fmla="*/ 96 h 201"/>
                <a:gd name="T12" fmla="*/ 105 w 194"/>
                <a:gd name="T13" fmla="*/ 71 h 201"/>
                <a:gd name="T14" fmla="*/ 69 w 194"/>
                <a:gd name="T15" fmla="*/ 76 h 201"/>
                <a:gd name="T16" fmla="*/ 33 w 194"/>
                <a:gd name="T17" fmla="*/ 71 h 201"/>
                <a:gd name="T18" fmla="*/ 7 w 194"/>
                <a:gd name="T19" fmla="*/ 96 h 201"/>
                <a:gd name="T20" fmla="*/ 13 w 194"/>
                <a:gd name="T21" fmla="*/ 132 h 201"/>
                <a:gd name="T22" fmla="*/ 7 w 194"/>
                <a:gd name="T23" fmla="*/ 168 h 201"/>
                <a:gd name="T24" fmla="*/ 33 w 194"/>
                <a:gd name="T25" fmla="*/ 194 h 201"/>
                <a:gd name="T26" fmla="*/ 69 w 194"/>
                <a:gd name="T27" fmla="*/ 188 h 201"/>
                <a:gd name="T28" fmla="*/ 105 w 194"/>
                <a:gd name="T29" fmla="*/ 194 h 201"/>
                <a:gd name="T30" fmla="*/ 131 w 194"/>
                <a:gd name="T31" fmla="*/ 168 h 201"/>
                <a:gd name="T32" fmla="*/ 125 w 194"/>
                <a:gd name="T33" fmla="*/ 132 h 201"/>
                <a:gd name="T34" fmla="*/ 69 w 194"/>
                <a:gd name="T35" fmla="*/ 167 h 201"/>
                <a:gd name="T36" fmla="*/ 69 w 194"/>
                <a:gd name="T37" fmla="*/ 98 h 201"/>
                <a:gd name="T38" fmla="*/ 69 w 194"/>
                <a:gd name="T39" fmla="*/ 167 h 201"/>
                <a:gd name="T40" fmla="*/ 194 w 194"/>
                <a:gd name="T41" fmla="*/ 29 h 201"/>
                <a:gd name="T42" fmla="*/ 177 w 194"/>
                <a:gd name="T43" fmla="*/ 17 h 201"/>
                <a:gd name="T44" fmla="*/ 165 w 194"/>
                <a:gd name="T45" fmla="*/ 0 h 201"/>
                <a:gd name="T46" fmla="*/ 144 w 194"/>
                <a:gd name="T47" fmla="*/ 0 h 201"/>
                <a:gd name="T48" fmla="*/ 131 w 194"/>
                <a:gd name="T49" fmla="*/ 17 h 201"/>
                <a:gd name="T50" fmla="*/ 114 w 194"/>
                <a:gd name="T51" fmla="*/ 29 h 201"/>
                <a:gd name="T52" fmla="*/ 114 w 194"/>
                <a:gd name="T53" fmla="*/ 50 h 201"/>
                <a:gd name="T54" fmla="*/ 131 w 194"/>
                <a:gd name="T55" fmla="*/ 63 h 201"/>
                <a:gd name="T56" fmla="*/ 144 w 194"/>
                <a:gd name="T57" fmla="*/ 80 h 201"/>
                <a:gd name="T58" fmla="*/ 165 w 194"/>
                <a:gd name="T59" fmla="*/ 80 h 201"/>
                <a:gd name="T60" fmla="*/ 177 w 194"/>
                <a:gd name="T61" fmla="*/ 63 h 201"/>
                <a:gd name="T62" fmla="*/ 194 w 194"/>
                <a:gd name="T63" fmla="*/ 50 h 201"/>
                <a:gd name="T64" fmla="*/ 154 w 194"/>
                <a:gd name="T65" fmla="*/ 57 h 201"/>
                <a:gd name="T66" fmla="*/ 154 w 194"/>
                <a:gd name="T67" fmla="*/ 23 h 201"/>
                <a:gd name="T68" fmla="*/ 154 w 194"/>
                <a:gd name="T69" fmla="*/ 5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4" h="201">
                  <a:moveTo>
                    <a:pt x="69" y="101"/>
                  </a:moveTo>
                  <a:cubicBezTo>
                    <a:pt x="52" y="101"/>
                    <a:pt x="38" y="115"/>
                    <a:pt x="38" y="132"/>
                  </a:cubicBezTo>
                  <a:cubicBezTo>
                    <a:pt x="38" y="149"/>
                    <a:pt x="52" y="163"/>
                    <a:pt x="69" y="163"/>
                  </a:cubicBezTo>
                  <a:cubicBezTo>
                    <a:pt x="86" y="163"/>
                    <a:pt x="100" y="149"/>
                    <a:pt x="100" y="132"/>
                  </a:cubicBezTo>
                  <a:cubicBezTo>
                    <a:pt x="100" y="115"/>
                    <a:pt x="86" y="101"/>
                    <a:pt x="69" y="101"/>
                  </a:cubicBezTo>
                  <a:moveTo>
                    <a:pt x="69" y="153"/>
                  </a:moveTo>
                  <a:cubicBezTo>
                    <a:pt x="57" y="153"/>
                    <a:pt x="48" y="144"/>
                    <a:pt x="48" y="132"/>
                  </a:cubicBezTo>
                  <a:cubicBezTo>
                    <a:pt x="48" y="121"/>
                    <a:pt x="57" y="111"/>
                    <a:pt x="69" y="111"/>
                  </a:cubicBezTo>
                  <a:cubicBezTo>
                    <a:pt x="80" y="111"/>
                    <a:pt x="90" y="121"/>
                    <a:pt x="90" y="132"/>
                  </a:cubicBezTo>
                  <a:cubicBezTo>
                    <a:pt x="90" y="144"/>
                    <a:pt x="80" y="153"/>
                    <a:pt x="69" y="153"/>
                  </a:cubicBezTo>
                  <a:moveTo>
                    <a:pt x="138" y="114"/>
                  </a:moveTo>
                  <a:cubicBezTo>
                    <a:pt x="136" y="108"/>
                    <a:pt x="134" y="102"/>
                    <a:pt x="131" y="96"/>
                  </a:cubicBezTo>
                  <a:cubicBezTo>
                    <a:pt x="123" y="100"/>
                    <a:pt x="115" y="99"/>
                    <a:pt x="109" y="93"/>
                  </a:cubicBezTo>
                  <a:cubicBezTo>
                    <a:pt x="103" y="87"/>
                    <a:pt x="101" y="78"/>
                    <a:pt x="105" y="71"/>
                  </a:cubicBezTo>
                  <a:cubicBezTo>
                    <a:pt x="99" y="67"/>
                    <a:pt x="93" y="65"/>
                    <a:pt x="87" y="63"/>
                  </a:cubicBezTo>
                  <a:cubicBezTo>
                    <a:pt x="85" y="71"/>
                    <a:pt x="77" y="76"/>
                    <a:pt x="69" y="76"/>
                  </a:cubicBezTo>
                  <a:cubicBezTo>
                    <a:pt x="60" y="76"/>
                    <a:pt x="53" y="71"/>
                    <a:pt x="50" y="63"/>
                  </a:cubicBezTo>
                  <a:cubicBezTo>
                    <a:pt x="44" y="65"/>
                    <a:pt x="38" y="67"/>
                    <a:pt x="33" y="71"/>
                  </a:cubicBezTo>
                  <a:cubicBezTo>
                    <a:pt x="36" y="78"/>
                    <a:pt x="35" y="87"/>
                    <a:pt x="29" y="93"/>
                  </a:cubicBezTo>
                  <a:cubicBezTo>
                    <a:pt x="23" y="99"/>
                    <a:pt x="14" y="100"/>
                    <a:pt x="7" y="96"/>
                  </a:cubicBezTo>
                  <a:cubicBezTo>
                    <a:pt x="4" y="102"/>
                    <a:pt x="1" y="108"/>
                    <a:pt x="0" y="114"/>
                  </a:cubicBezTo>
                  <a:cubicBezTo>
                    <a:pt x="7" y="117"/>
                    <a:pt x="13" y="124"/>
                    <a:pt x="13" y="132"/>
                  </a:cubicBezTo>
                  <a:cubicBezTo>
                    <a:pt x="13" y="141"/>
                    <a:pt x="7" y="148"/>
                    <a:pt x="0" y="151"/>
                  </a:cubicBezTo>
                  <a:cubicBezTo>
                    <a:pt x="1" y="157"/>
                    <a:pt x="4" y="163"/>
                    <a:pt x="7" y="168"/>
                  </a:cubicBezTo>
                  <a:cubicBezTo>
                    <a:pt x="14" y="165"/>
                    <a:pt x="23" y="166"/>
                    <a:pt x="29" y="172"/>
                  </a:cubicBezTo>
                  <a:cubicBezTo>
                    <a:pt x="35" y="178"/>
                    <a:pt x="36" y="187"/>
                    <a:pt x="33" y="194"/>
                  </a:cubicBezTo>
                  <a:cubicBezTo>
                    <a:pt x="38" y="197"/>
                    <a:pt x="44" y="200"/>
                    <a:pt x="50" y="201"/>
                  </a:cubicBezTo>
                  <a:cubicBezTo>
                    <a:pt x="53" y="194"/>
                    <a:pt x="60" y="188"/>
                    <a:pt x="69" y="188"/>
                  </a:cubicBezTo>
                  <a:cubicBezTo>
                    <a:pt x="77" y="188"/>
                    <a:pt x="85" y="194"/>
                    <a:pt x="87" y="201"/>
                  </a:cubicBezTo>
                  <a:cubicBezTo>
                    <a:pt x="93" y="200"/>
                    <a:pt x="99" y="197"/>
                    <a:pt x="105" y="194"/>
                  </a:cubicBezTo>
                  <a:cubicBezTo>
                    <a:pt x="101" y="187"/>
                    <a:pt x="103" y="178"/>
                    <a:pt x="109" y="172"/>
                  </a:cubicBezTo>
                  <a:cubicBezTo>
                    <a:pt x="115" y="166"/>
                    <a:pt x="123" y="165"/>
                    <a:pt x="131" y="168"/>
                  </a:cubicBezTo>
                  <a:cubicBezTo>
                    <a:pt x="134" y="163"/>
                    <a:pt x="136" y="157"/>
                    <a:pt x="138" y="151"/>
                  </a:cubicBezTo>
                  <a:cubicBezTo>
                    <a:pt x="130" y="148"/>
                    <a:pt x="125" y="141"/>
                    <a:pt x="125" y="132"/>
                  </a:cubicBezTo>
                  <a:cubicBezTo>
                    <a:pt x="125" y="124"/>
                    <a:pt x="130" y="117"/>
                    <a:pt x="138" y="114"/>
                  </a:cubicBezTo>
                  <a:moveTo>
                    <a:pt x="69" y="167"/>
                  </a:moveTo>
                  <a:cubicBezTo>
                    <a:pt x="50" y="167"/>
                    <a:pt x="34" y="151"/>
                    <a:pt x="34" y="132"/>
                  </a:cubicBezTo>
                  <a:cubicBezTo>
                    <a:pt x="34" y="113"/>
                    <a:pt x="50" y="98"/>
                    <a:pt x="69" y="98"/>
                  </a:cubicBezTo>
                  <a:cubicBezTo>
                    <a:pt x="88" y="98"/>
                    <a:pt x="103" y="113"/>
                    <a:pt x="103" y="132"/>
                  </a:cubicBezTo>
                  <a:cubicBezTo>
                    <a:pt x="103" y="151"/>
                    <a:pt x="88" y="167"/>
                    <a:pt x="69" y="167"/>
                  </a:cubicBezTo>
                  <a:moveTo>
                    <a:pt x="187" y="40"/>
                  </a:moveTo>
                  <a:cubicBezTo>
                    <a:pt x="187" y="35"/>
                    <a:pt x="190" y="31"/>
                    <a:pt x="194" y="29"/>
                  </a:cubicBezTo>
                  <a:cubicBezTo>
                    <a:pt x="193" y="26"/>
                    <a:pt x="192" y="22"/>
                    <a:pt x="190" y="19"/>
                  </a:cubicBezTo>
                  <a:cubicBezTo>
                    <a:pt x="186" y="21"/>
                    <a:pt x="181" y="20"/>
                    <a:pt x="177" y="17"/>
                  </a:cubicBezTo>
                  <a:cubicBezTo>
                    <a:pt x="174" y="13"/>
                    <a:pt x="173" y="8"/>
                    <a:pt x="175" y="4"/>
                  </a:cubicBezTo>
                  <a:cubicBezTo>
                    <a:pt x="172" y="2"/>
                    <a:pt x="169" y="1"/>
                    <a:pt x="165" y="0"/>
                  </a:cubicBezTo>
                  <a:cubicBezTo>
                    <a:pt x="163" y="4"/>
                    <a:pt x="159" y="7"/>
                    <a:pt x="154" y="7"/>
                  </a:cubicBezTo>
                  <a:cubicBezTo>
                    <a:pt x="150" y="7"/>
                    <a:pt x="145" y="4"/>
                    <a:pt x="144" y="0"/>
                  </a:cubicBezTo>
                  <a:cubicBezTo>
                    <a:pt x="140" y="1"/>
                    <a:pt x="137" y="2"/>
                    <a:pt x="134" y="4"/>
                  </a:cubicBezTo>
                  <a:cubicBezTo>
                    <a:pt x="136" y="8"/>
                    <a:pt x="135" y="13"/>
                    <a:pt x="131" y="17"/>
                  </a:cubicBezTo>
                  <a:cubicBezTo>
                    <a:pt x="128" y="20"/>
                    <a:pt x="123" y="21"/>
                    <a:pt x="119" y="19"/>
                  </a:cubicBezTo>
                  <a:cubicBezTo>
                    <a:pt x="117" y="22"/>
                    <a:pt x="115" y="26"/>
                    <a:pt x="114" y="29"/>
                  </a:cubicBezTo>
                  <a:cubicBezTo>
                    <a:pt x="119" y="31"/>
                    <a:pt x="122" y="35"/>
                    <a:pt x="122" y="40"/>
                  </a:cubicBezTo>
                  <a:cubicBezTo>
                    <a:pt x="122" y="45"/>
                    <a:pt x="119" y="49"/>
                    <a:pt x="114" y="50"/>
                  </a:cubicBezTo>
                  <a:cubicBezTo>
                    <a:pt x="115" y="54"/>
                    <a:pt x="117" y="57"/>
                    <a:pt x="119" y="60"/>
                  </a:cubicBezTo>
                  <a:cubicBezTo>
                    <a:pt x="123" y="58"/>
                    <a:pt x="128" y="59"/>
                    <a:pt x="131" y="63"/>
                  </a:cubicBezTo>
                  <a:cubicBezTo>
                    <a:pt x="135" y="66"/>
                    <a:pt x="136" y="71"/>
                    <a:pt x="134" y="75"/>
                  </a:cubicBezTo>
                  <a:cubicBezTo>
                    <a:pt x="137" y="77"/>
                    <a:pt x="140" y="79"/>
                    <a:pt x="144" y="80"/>
                  </a:cubicBezTo>
                  <a:cubicBezTo>
                    <a:pt x="145" y="75"/>
                    <a:pt x="150" y="72"/>
                    <a:pt x="154" y="72"/>
                  </a:cubicBezTo>
                  <a:cubicBezTo>
                    <a:pt x="159" y="72"/>
                    <a:pt x="163" y="75"/>
                    <a:pt x="165" y="80"/>
                  </a:cubicBezTo>
                  <a:cubicBezTo>
                    <a:pt x="169" y="79"/>
                    <a:pt x="172" y="77"/>
                    <a:pt x="175" y="75"/>
                  </a:cubicBezTo>
                  <a:cubicBezTo>
                    <a:pt x="173" y="71"/>
                    <a:pt x="174" y="66"/>
                    <a:pt x="177" y="63"/>
                  </a:cubicBezTo>
                  <a:cubicBezTo>
                    <a:pt x="181" y="59"/>
                    <a:pt x="186" y="58"/>
                    <a:pt x="190" y="60"/>
                  </a:cubicBezTo>
                  <a:cubicBezTo>
                    <a:pt x="192" y="57"/>
                    <a:pt x="193" y="54"/>
                    <a:pt x="194" y="50"/>
                  </a:cubicBezTo>
                  <a:cubicBezTo>
                    <a:pt x="190" y="49"/>
                    <a:pt x="187" y="45"/>
                    <a:pt x="187" y="40"/>
                  </a:cubicBezTo>
                  <a:moveTo>
                    <a:pt x="154" y="57"/>
                  </a:moveTo>
                  <a:cubicBezTo>
                    <a:pt x="145" y="57"/>
                    <a:pt x="137" y="49"/>
                    <a:pt x="137" y="40"/>
                  </a:cubicBezTo>
                  <a:cubicBezTo>
                    <a:pt x="137" y="30"/>
                    <a:pt x="145" y="23"/>
                    <a:pt x="154" y="23"/>
                  </a:cubicBezTo>
                  <a:cubicBezTo>
                    <a:pt x="164" y="23"/>
                    <a:pt x="172" y="30"/>
                    <a:pt x="172" y="40"/>
                  </a:cubicBezTo>
                  <a:cubicBezTo>
                    <a:pt x="172" y="49"/>
                    <a:pt x="164" y="57"/>
                    <a:pt x="154" y="57"/>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0" name="Freeform 53"/>
            <p:cNvSpPr>
              <a:spLocks noEditPoints="1"/>
            </p:cNvSpPr>
            <p:nvPr/>
          </p:nvSpPr>
          <p:spPr bwMode="auto">
            <a:xfrm>
              <a:off x="4253333" y="2176056"/>
              <a:ext cx="153461" cy="130612"/>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1" name="Freeform 9"/>
            <p:cNvSpPr>
              <a:spLocks noEditPoints="1"/>
            </p:cNvSpPr>
            <p:nvPr/>
          </p:nvSpPr>
          <p:spPr bwMode="auto">
            <a:xfrm>
              <a:off x="5128724" y="1889434"/>
              <a:ext cx="243386" cy="169132"/>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2" name="Freeform 90"/>
            <p:cNvSpPr>
              <a:spLocks noEditPoints="1"/>
            </p:cNvSpPr>
            <p:nvPr/>
          </p:nvSpPr>
          <p:spPr bwMode="auto">
            <a:xfrm>
              <a:off x="7460290" y="2023967"/>
              <a:ext cx="315297" cy="261046"/>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3" name="Freeform 10"/>
            <p:cNvSpPr>
              <a:spLocks noEditPoints="1"/>
            </p:cNvSpPr>
            <p:nvPr/>
          </p:nvSpPr>
          <p:spPr bwMode="auto">
            <a:xfrm>
              <a:off x="4211218" y="1729981"/>
              <a:ext cx="264703" cy="201995"/>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4" name="Freeform 22"/>
            <p:cNvSpPr>
              <a:spLocks noEditPoints="1"/>
            </p:cNvSpPr>
            <p:nvPr/>
          </p:nvSpPr>
          <p:spPr bwMode="auto">
            <a:xfrm>
              <a:off x="4027140" y="1709583"/>
              <a:ext cx="160345" cy="152577"/>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5" name="Freeform 90"/>
            <p:cNvSpPr>
              <a:spLocks noEditPoints="1"/>
            </p:cNvSpPr>
            <p:nvPr/>
          </p:nvSpPr>
          <p:spPr bwMode="auto">
            <a:xfrm>
              <a:off x="4187466" y="1456540"/>
              <a:ext cx="275905" cy="228431"/>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6" name="Freeform 33"/>
            <p:cNvSpPr>
              <a:spLocks noEditPoints="1"/>
            </p:cNvSpPr>
            <p:nvPr/>
          </p:nvSpPr>
          <p:spPr bwMode="auto">
            <a:xfrm>
              <a:off x="6003857" y="1745807"/>
              <a:ext cx="198534" cy="254545"/>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7" name="Freeform 33"/>
            <p:cNvSpPr>
              <a:spLocks noEditPoints="1"/>
            </p:cNvSpPr>
            <p:nvPr/>
          </p:nvSpPr>
          <p:spPr bwMode="auto">
            <a:xfrm>
              <a:off x="6353285" y="1940485"/>
              <a:ext cx="275478" cy="353197"/>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8" name="Freeform 90"/>
            <p:cNvSpPr>
              <a:spLocks noEditPoints="1"/>
            </p:cNvSpPr>
            <p:nvPr/>
          </p:nvSpPr>
          <p:spPr bwMode="auto">
            <a:xfrm>
              <a:off x="7160415" y="1824370"/>
              <a:ext cx="275905" cy="228431"/>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9" name="Freeform 20"/>
            <p:cNvSpPr>
              <a:spLocks noEditPoints="1"/>
            </p:cNvSpPr>
            <p:nvPr/>
          </p:nvSpPr>
          <p:spPr bwMode="auto">
            <a:xfrm>
              <a:off x="6098108" y="1975859"/>
              <a:ext cx="248417" cy="250605"/>
            </a:xfrm>
            <a:custGeom>
              <a:avLst/>
              <a:gdLst>
                <a:gd name="T0" fmla="*/ 188 w 192"/>
                <a:gd name="T1" fmla="*/ 15 h 193"/>
                <a:gd name="T2" fmla="*/ 177 w 192"/>
                <a:gd name="T3" fmla="*/ 5 h 193"/>
                <a:gd name="T4" fmla="*/ 161 w 192"/>
                <a:gd name="T5" fmla="*/ 5 h 193"/>
                <a:gd name="T6" fmla="*/ 146 w 192"/>
                <a:gd name="T7" fmla="*/ 20 h 193"/>
                <a:gd name="T8" fmla="*/ 123 w 192"/>
                <a:gd name="T9" fmla="*/ 25 h 193"/>
                <a:gd name="T10" fmla="*/ 121 w 192"/>
                <a:gd name="T11" fmla="*/ 28 h 193"/>
                <a:gd name="T12" fmla="*/ 112 w 192"/>
                <a:gd name="T13" fmla="*/ 25 h 193"/>
                <a:gd name="T14" fmla="*/ 96 w 192"/>
                <a:gd name="T15" fmla="*/ 32 h 193"/>
                <a:gd name="T16" fmla="*/ 42 w 192"/>
                <a:gd name="T17" fmla="*/ 87 h 193"/>
                <a:gd name="T18" fmla="*/ 41 w 192"/>
                <a:gd name="T19" fmla="*/ 90 h 193"/>
                <a:gd name="T20" fmla="*/ 42 w 192"/>
                <a:gd name="T21" fmla="*/ 91 h 193"/>
                <a:gd name="T22" fmla="*/ 44 w 192"/>
                <a:gd name="T23" fmla="*/ 92 h 193"/>
                <a:gd name="T24" fmla="*/ 60 w 192"/>
                <a:gd name="T25" fmla="*/ 84 h 193"/>
                <a:gd name="T26" fmla="*/ 59 w 192"/>
                <a:gd name="T27" fmla="*/ 78 h 193"/>
                <a:gd name="T28" fmla="*/ 101 w 192"/>
                <a:gd name="T29" fmla="*/ 37 h 193"/>
                <a:gd name="T30" fmla="*/ 112 w 192"/>
                <a:gd name="T31" fmla="*/ 31 h 193"/>
                <a:gd name="T32" fmla="*/ 117 w 192"/>
                <a:gd name="T33" fmla="*/ 32 h 193"/>
                <a:gd name="T34" fmla="*/ 94 w 192"/>
                <a:gd name="T35" fmla="*/ 55 h 193"/>
                <a:gd name="T36" fmla="*/ 94 w 192"/>
                <a:gd name="T37" fmla="*/ 55 h 193"/>
                <a:gd name="T38" fmla="*/ 37 w 192"/>
                <a:gd name="T39" fmla="*/ 112 h 193"/>
                <a:gd name="T40" fmla="*/ 33 w 192"/>
                <a:gd name="T41" fmla="*/ 116 h 193"/>
                <a:gd name="T42" fmla="*/ 4 w 192"/>
                <a:gd name="T43" fmla="*/ 174 h 193"/>
                <a:gd name="T44" fmla="*/ 5 w 192"/>
                <a:gd name="T45" fmla="*/ 176 h 193"/>
                <a:gd name="T46" fmla="*/ 1 w 192"/>
                <a:gd name="T47" fmla="*/ 186 h 193"/>
                <a:gd name="T48" fmla="*/ 7 w 192"/>
                <a:gd name="T49" fmla="*/ 191 h 193"/>
                <a:gd name="T50" fmla="*/ 17 w 192"/>
                <a:gd name="T51" fmla="*/ 188 h 193"/>
                <a:gd name="T52" fmla="*/ 19 w 192"/>
                <a:gd name="T53" fmla="*/ 189 h 193"/>
                <a:gd name="T54" fmla="*/ 76 w 192"/>
                <a:gd name="T55" fmla="*/ 160 h 193"/>
                <a:gd name="T56" fmla="*/ 80 w 192"/>
                <a:gd name="T57" fmla="*/ 156 h 193"/>
                <a:gd name="T58" fmla="*/ 125 w 192"/>
                <a:gd name="T59" fmla="*/ 112 h 193"/>
                <a:gd name="T60" fmla="*/ 141 w 192"/>
                <a:gd name="T61" fmla="*/ 96 h 193"/>
                <a:gd name="T62" fmla="*/ 167 w 192"/>
                <a:gd name="T63" fmla="*/ 69 h 193"/>
                <a:gd name="T64" fmla="*/ 173 w 192"/>
                <a:gd name="T65" fmla="*/ 47 h 193"/>
                <a:gd name="T66" fmla="*/ 188 w 192"/>
                <a:gd name="T67" fmla="*/ 31 h 193"/>
                <a:gd name="T68" fmla="*/ 188 w 192"/>
                <a:gd name="T69" fmla="*/ 15 h 193"/>
                <a:gd name="T70" fmla="*/ 21 w 192"/>
                <a:gd name="T71" fmla="*/ 180 h 193"/>
                <a:gd name="T72" fmla="*/ 13 w 192"/>
                <a:gd name="T73" fmla="*/ 172 h 193"/>
                <a:gd name="T74" fmla="*/ 38 w 192"/>
                <a:gd name="T75" fmla="*/ 122 h 193"/>
                <a:gd name="T76" fmla="*/ 71 w 192"/>
                <a:gd name="T77" fmla="*/ 155 h 193"/>
                <a:gd name="T78" fmla="*/ 21 w 192"/>
                <a:gd name="T79" fmla="*/ 180 h 193"/>
                <a:gd name="T80" fmla="*/ 162 w 192"/>
                <a:gd name="T81" fmla="*/ 64 h 193"/>
                <a:gd name="T82" fmla="*/ 133 w 192"/>
                <a:gd name="T83" fmla="*/ 92 h 193"/>
                <a:gd name="T84" fmla="*/ 84 w 192"/>
                <a:gd name="T85" fmla="*/ 141 h 193"/>
                <a:gd name="T86" fmla="*/ 52 w 192"/>
                <a:gd name="T87" fmla="*/ 108 h 193"/>
                <a:gd name="T88" fmla="*/ 129 w 192"/>
                <a:gd name="T89" fmla="*/ 31 h 193"/>
                <a:gd name="T90" fmla="*/ 142 w 192"/>
                <a:gd name="T91" fmla="*/ 27 h 193"/>
                <a:gd name="T92" fmla="*/ 166 w 192"/>
                <a:gd name="T93" fmla="*/ 51 h 193"/>
                <a:gd name="T94" fmla="*/ 162 w 192"/>
                <a:gd name="T95" fmla="*/ 64 h 193"/>
                <a:gd name="T96" fmla="*/ 182 w 192"/>
                <a:gd name="T97" fmla="*/ 26 h 193"/>
                <a:gd name="T98" fmla="*/ 167 w 192"/>
                <a:gd name="T99" fmla="*/ 41 h 193"/>
                <a:gd name="T100" fmla="*/ 152 w 192"/>
                <a:gd name="T101" fmla="*/ 26 h 193"/>
                <a:gd name="T102" fmla="*/ 167 w 192"/>
                <a:gd name="T103" fmla="*/ 11 h 193"/>
                <a:gd name="T104" fmla="*/ 172 w 192"/>
                <a:gd name="T105" fmla="*/ 11 h 193"/>
                <a:gd name="T106" fmla="*/ 182 w 192"/>
                <a:gd name="T107" fmla="*/ 21 h 193"/>
                <a:gd name="T108" fmla="*/ 182 w 192"/>
                <a:gd name="T109" fmla="*/ 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2" h="193">
                  <a:moveTo>
                    <a:pt x="188" y="15"/>
                  </a:moveTo>
                  <a:cubicBezTo>
                    <a:pt x="177" y="5"/>
                    <a:pt x="177" y="5"/>
                    <a:pt x="177" y="5"/>
                  </a:cubicBezTo>
                  <a:cubicBezTo>
                    <a:pt x="173" y="0"/>
                    <a:pt x="166" y="0"/>
                    <a:pt x="161" y="5"/>
                  </a:cubicBezTo>
                  <a:cubicBezTo>
                    <a:pt x="146" y="20"/>
                    <a:pt x="146" y="20"/>
                    <a:pt x="146" y="20"/>
                  </a:cubicBezTo>
                  <a:cubicBezTo>
                    <a:pt x="140" y="16"/>
                    <a:pt x="128" y="20"/>
                    <a:pt x="123" y="25"/>
                  </a:cubicBezTo>
                  <a:cubicBezTo>
                    <a:pt x="121" y="28"/>
                    <a:pt x="121" y="28"/>
                    <a:pt x="121" y="28"/>
                  </a:cubicBezTo>
                  <a:cubicBezTo>
                    <a:pt x="119" y="26"/>
                    <a:pt x="116" y="25"/>
                    <a:pt x="112" y="25"/>
                  </a:cubicBezTo>
                  <a:cubicBezTo>
                    <a:pt x="107" y="25"/>
                    <a:pt x="101" y="27"/>
                    <a:pt x="96" y="32"/>
                  </a:cubicBezTo>
                  <a:cubicBezTo>
                    <a:pt x="42" y="87"/>
                    <a:pt x="42" y="87"/>
                    <a:pt x="42" y="87"/>
                  </a:cubicBezTo>
                  <a:cubicBezTo>
                    <a:pt x="41" y="88"/>
                    <a:pt x="41" y="89"/>
                    <a:pt x="41" y="90"/>
                  </a:cubicBezTo>
                  <a:cubicBezTo>
                    <a:pt x="41" y="90"/>
                    <a:pt x="42" y="91"/>
                    <a:pt x="42" y="91"/>
                  </a:cubicBezTo>
                  <a:cubicBezTo>
                    <a:pt x="43" y="92"/>
                    <a:pt x="43" y="92"/>
                    <a:pt x="44" y="92"/>
                  </a:cubicBezTo>
                  <a:cubicBezTo>
                    <a:pt x="49" y="92"/>
                    <a:pt x="60" y="91"/>
                    <a:pt x="60" y="84"/>
                  </a:cubicBezTo>
                  <a:cubicBezTo>
                    <a:pt x="60" y="82"/>
                    <a:pt x="60" y="79"/>
                    <a:pt x="59" y="78"/>
                  </a:cubicBezTo>
                  <a:cubicBezTo>
                    <a:pt x="101" y="37"/>
                    <a:pt x="101" y="37"/>
                    <a:pt x="101" y="37"/>
                  </a:cubicBezTo>
                  <a:cubicBezTo>
                    <a:pt x="104" y="33"/>
                    <a:pt x="108" y="31"/>
                    <a:pt x="112" y="31"/>
                  </a:cubicBezTo>
                  <a:cubicBezTo>
                    <a:pt x="114" y="31"/>
                    <a:pt x="115" y="32"/>
                    <a:pt x="117" y="32"/>
                  </a:cubicBezTo>
                  <a:cubicBezTo>
                    <a:pt x="94" y="55"/>
                    <a:pt x="94" y="55"/>
                    <a:pt x="94" y="55"/>
                  </a:cubicBezTo>
                  <a:cubicBezTo>
                    <a:pt x="94" y="55"/>
                    <a:pt x="94" y="55"/>
                    <a:pt x="94" y="55"/>
                  </a:cubicBezTo>
                  <a:cubicBezTo>
                    <a:pt x="37" y="112"/>
                    <a:pt x="37" y="112"/>
                    <a:pt x="37" y="112"/>
                  </a:cubicBezTo>
                  <a:cubicBezTo>
                    <a:pt x="33" y="116"/>
                    <a:pt x="33" y="116"/>
                    <a:pt x="33" y="116"/>
                  </a:cubicBezTo>
                  <a:cubicBezTo>
                    <a:pt x="14" y="134"/>
                    <a:pt x="4" y="174"/>
                    <a:pt x="4" y="174"/>
                  </a:cubicBezTo>
                  <a:cubicBezTo>
                    <a:pt x="5" y="176"/>
                    <a:pt x="5" y="176"/>
                    <a:pt x="5" y="176"/>
                  </a:cubicBezTo>
                  <a:cubicBezTo>
                    <a:pt x="1" y="186"/>
                    <a:pt x="1" y="186"/>
                    <a:pt x="1" y="186"/>
                  </a:cubicBezTo>
                  <a:cubicBezTo>
                    <a:pt x="0" y="191"/>
                    <a:pt x="2" y="193"/>
                    <a:pt x="7" y="191"/>
                  </a:cubicBezTo>
                  <a:cubicBezTo>
                    <a:pt x="17" y="188"/>
                    <a:pt x="17" y="188"/>
                    <a:pt x="17" y="188"/>
                  </a:cubicBezTo>
                  <a:cubicBezTo>
                    <a:pt x="19" y="189"/>
                    <a:pt x="19" y="189"/>
                    <a:pt x="19" y="189"/>
                  </a:cubicBezTo>
                  <a:cubicBezTo>
                    <a:pt x="19" y="189"/>
                    <a:pt x="58" y="178"/>
                    <a:pt x="76" y="160"/>
                  </a:cubicBezTo>
                  <a:cubicBezTo>
                    <a:pt x="80" y="156"/>
                    <a:pt x="80" y="156"/>
                    <a:pt x="80" y="156"/>
                  </a:cubicBezTo>
                  <a:cubicBezTo>
                    <a:pt x="125" y="112"/>
                    <a:pt x="125" y="112"/>
                    <a:pt x="125" y="112"/>
                  </a:cubicBezTo>
                  <a:cubicBezTo>
                    <a:pt x="141" y="96"/>
                    <a:pt x="141" y="96"/>
                    <a:pt x="141" y="96"/>
                  </a:cubicBezTo>
                  <a:cubicBezTo>
                    <a:pt x="167" y="69"/>
                    <a:pt x="167" y="69"/>
                    <a:pt x="167" y="69"/>
                  </a:cubicBezTo>
                  <a:cubicBezTo>
                    <a:pt x="172" y="64"/>
                    <a:pt x="176" y="53"/>
                    <a:pt x="173" y="47"/>
                  </a:cubicBezTo>
                  <a:cubicBezTo>
                    <a:pt x="188" y="31"/>
                    <a:pt x="188" y="31"/>
                    <a:pt x="188" y="31"/>
                  </a:cubicBezTo>
                  <a:cubicBezTo>
                    <a:pt x="192" y="27"/>
                    <a:pt x="192" y="20"/>
                    <a:pt x="188" y="15"/>
                  </a:cubicBezTo>
                  <a:close/>
                  <a:moveTo>
                    <a:pt x="21" y="180"/>
                  </a:moveTo>
                  <a:cubicBezTo>
                    <a:pt x="13" y="172"/>
                    <a:pt x="13" y="172"/>
                    <a:pt x="13" y="172"/>
                  </a:cubicBezTo>
                  <a:cubicBezTo>
                    <a:pt x="16" y="162"/>
                    <a:pt x="25" y="135"/>
                    <a:pt x="38" y="122"/>
                  </a:cubicBezTo>
                  <a:cubicBezTo>
                    <a:pt x="71" y="155"/>
                    <a:pt x="71" y="155"/>
                    <a:pt x="71" y="155"/>
                  </a:cubicBezTo>
                  <a:cubicBezTo>
                    <a:pt x="58" y="168"/>
                    <a:pt x="31" y="177"/>
                    <a:pt x="21" y="180"/>
                  </a:cubicBezTo>
                  <a:close/>
                  <a:moveTo>
                    <a:pt x="162" y="64"/>
                  </a:moveTo>
                  <a:cubicBezTo>
                    <a:pt x="133" y="92"/>
                    <a:pt x="133" y="92"/>
                    <a:pt x="133" y="92"/>
                  </a:cubicBezTo>
                  <a:cubicBezTo>
                    <a:pt x="84" y="141"/>
                    <a:pt x="84" y="141"/>
                    <a:pt x="84" y="141"/>
                  </a:cubicBezTo>
                  <a:cubicBezTo>
                    <a:pt x="52" y="108"/>
                    <a:pt x="52" y="108"/>
                    <a:pt x="52" y="108"/>
                  </a:cubicBezTo>
                  <a:cubicBezTo>
                    <a:pt x="129" y="31"/>
                    <a:pt x="129" y="31"/>
                    <a:pt x="129" y="31"/>
                  </a:cubicBezTo>
                  <a:cubicBezTo>
                    <a:pt x="132" y="28"/>
                    <a:pt x="140" y="26"/>
                    <a:pt x="142" y="27"/>
                  </a:cubicBezTo>
                  <a:cubicBezTo>
                    <a:pt x="166" y="51"/>
                    <a:pt x="166" y="51"/>
                    <a:pt x="166" y="51"/>
                  </a:cubicBezTo>
                  <a:cubicBezTo>
                    <a:pt x="167" y="53"/>
                    <a:pt x="165" y="60"/>
                    <a:pt x="162" y="64"/>
                  </a:cubicBezTo>
                  <a:close/>
                  <a:moveTo>
                    <a:pt x="182" y="26"/>
                  </a:moveTo>
                  <a:cubicBezTo>
                    <a:pt x="167" y="41"/>
                    <a:pt x="167" y="41"/>
                    <a:pt x="167" y="41"/>
                  </a:cubicBezTo>
                  <a:cubicBezTo>
                    <a:pt x="152" y="26"/>
                    <a:pt x="152" y="26"/>
                    <a:pt x="152" y="26"/>
                  </a:cubicBezTo>
                  <a:cubicBezTo>
                    <a:pt x="167" y="11"/>
                    <a:pt x="167" y="11"/>
                    <a:pt x="167" y="11"/>
                  </a:cubicBezTo>
                  <a:cubicBezTo>
                    <a:pt x="168" y="9"/>
                    <a:pt x="171" y="9"/>
                    <a:pt x="172" y="11"/>
                  </a:cubicBezTo>
                  <a:cubicBezTo>
                    <a:pt x="182" y="21"/>
                    <a:pt x="182" y="21"/>
                    <a:pt x="182" y="21"/>
                  </a:cubicBezTo>
                  <a:cubicBezTo>
                    <a:pt x="184" y="22"/>
                    <a:pt x="184" y="24"/>
                    <a:pt x="182"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70" name="Freeform 18"/>
            <p:cNvSpPr>
              <a:spLocks noEditPoints="1"/>
            </p:cNvSpPr>
            <p:nvPr/>
          </p:nvSpPr>
          <p:spPr bwMode="auto">
            <a:xfrm>
              <a:off x="4830613" y="1735087"/>
              <a:ext cx="132782" cy="205398"/>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71" name="Freeform 240"/>
            <p:cNvSpPr>
              <a:spLocks/>
            </p:cNvSpPr>
            <p:nvPr/>
          </p:nvSpPr>
          <p:spPr bwMode="auto">
            <a:xfrm>
              <a:off x="7760834" y="2000352"/>
              <a:ext cx="161241" cy="153596"/>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grpSp>
      <p:sp>
        <p:nvSpPr>
          <p:cNvPr id="98" name="TextBox 97"/>
          <p:cNvSpPr txBox="1"/>
          <p:nvPr/>
        </p:nvSpPr>
        <p:spPr>
          <a:xfrm>
            <a:off x="772211" y="1744527"/>
            <a:ext cx="3937296" cy="830997"/>
          </a:xfrm>
          <a:prstGeom prst="rect">
            <a:avLst/>
          </a:prstGeom>
          <a:noFill/>
        </p:spPr>
        <p:txBody>
          <a:bodyPr wrap="none" rtlCol="0">
            <a:spAutoFit/>
          </a:bodyPr>
          <a:lstStyle/>
          <a:p>
            <a:r>
              <a:rPr lang="en-ID" sz="2400" b="1" spc="300" dirty="0">
                <a:solidFill>
                  <a:schemeClr val="tx1">
                    <a:lumMod val="65000"/>
                    <a:lumOff val="35000"/>
                  </a:schemeClr>
                </a:solidFill>
                <a:latin typeface="Poppins SemiBold" pitchFamily="2" charset="77"/>
                <a:cs typeface="Poppins SemiBold" pitchFamily="2" charset="77"/>
              </a:rPr>
              <a:t>ARQUITECTURA </a:t>
            </a:r>
          </a:p>
          <a:p>
            <a:r>
              <a:rPr lang="en-ID" sz="2400" b="1" spc="300" dirty="0">
                <a:solidFill>
                  <a:schemeClr val="tx1">
                    <a:lumMod val="65000"/>
                    <a:lumOff val="35000"/>
                  </a:schemeClr>
                </a:solidFill>
                <a:latin typeface="Poppins SemiBold" pitchFamily="2" charset="77"/>
                <a:cs typeface="Poppins SemiBold" pitchFamily="2" charset="77"/>
              </a:rPr>
              <a:t>DE MICROSERVICIOS</a:t>
            </a:r>
          </a:p>
        </p:txBody>
      </p:sp>
      <p:sp>
        <p:nvSpPr>
          <p:cNvPr id="101" name="TextBox 100"/>
          <p:cNvSpPr txBox="1"/>
          <p:nvPr/>
        </p:nvSpPr>
        <p:spPr>
          <a:xfrm>
            <a:off x="703169" y="3005598"/>
            <a:ext cx="3614178" cy="769441"/>
          </a:xfrm>
          <a:prstGeom prst="rect">
            <a:avLst/>
          </a:prstGeom>
          <a:noFill/>
        </p:spPr>
        <p:txBody>
          <a:bodyPr wrap="square" rtlCol="0">
            <a:spAutoFit/>
          </a:bodyPr>
          <a:lstStyle/>
          <a:p>
            <a:pPr algn="just"/>
            <a:r>
              <a:rPr lang="es-GT" sz="1100" dirty="0">
                <a:solidFill>
                  <a:srgbClr val="202124"/>
                </a:solidFill>
                <a:effectLst/>
                <a:latin typeface="Poppins Light" pitchFamily="2" charset="77"/>
                <a:cs typeface="Poppins Light" pitchFamily="2" charset="77"/>
              </a:rPr>
              <a:t>Es un tipo de Arquitectura cuyo máximo objetivo es poder desacoplar lo máximo posible todos los componentes.</a:t>
            </a:r>
          </a:p>
          <a:p>
            <a:pPr algn="just"/>
            <a:endParaRPr lang="es-GT" sz="1100" dirty="0">
              <a:solidFill>
                <a:srgbClr val="202124"/>
              </a:solidFill>
              <a:effectLst/>
              <a:latin typeface="Poppins Light" pitchFamily="2" charset="77"/>
              <a:cs typeface="Poppins Light" pitchFamily="2" charset="77"/>
            </a:endParaRPr>
          </a:p>
        </p:txBody>
      </p:sp>
      <p:sp>
        <p:nvSpPr>
          <p:cNvPr id="102" name="Freeform 117"/>
          <p:cNvSpPr>
            <a:spLocks noEditPoints="1"/>
          </p:cNvSpPr>
          <p:nvPr/>
        </p:nvSpPr>
        <p:spPr bwMode="auto">
          <a:xfrm>
            <a:off x="2225584" y="5185102"/>
            <a:ext cx="296263" cy="294500"/>
          </a:xfrm>
          <a:custGeom>
            <a:avLst/>
            <a:gdLst>
              <a:gd name="T0" fmla="*/ 53 w 71"/>
              <a:gd name="T1" fmla="*/ 11 h 68"/>
              <a:gd name="T2" fmla="*/ 53 w 71"/>
              <a:gd name="T3" fmla="*/ 7 h 68"/>
              <a:gd name="T4" fmla="*/ 53 w 71"/>
              <a:gd name="T5" fmla="*/ 38 h 68"/>
              <a:gd name="T6" fmla="*/ 53 w 71"/>
              <a:gd name="T7" fmla="*/ 34 h 68"/>
              <a:gd name="T8" fmla="*/ 53 w 71"/>
              <a:gd name="T9" fmla="*/ 38 h 68"/>
              <a:gd name="T10" fmla="*/ 51 w 71"/>
              <a:gd name="T11" fmla="*/ 22 h 68"/>
              <a:gd name="T12" fmla="*/ 55 w 71"/>
              <a:gd name="T13" fmla="*/ 22 h 68"/>
              <a:gd name="T14" fmla="*/ 71 w 71"/>
              <a:gd name="T15" fmla="*/ 11 h 68"/>
              <a:gd name="T16" fmla="*/ 71 w 71"/>
              <a:gd name="T17" fmla="*/ 19 h 68"/>
              <a:gd name="T18" fmla="*/ 70 w 71"/>
              <a:gd name="T19" fmla="*/ 29 h 68"/>
              <a:gd name="T20" fmla="*/ 71 w 71"/>
              <a:gd name="T21" fmla="*/ 39 h 68"/>
              <a:gd name="T22" fmla="*/ 38 w 71"/>
              <a:gd name="T23" fmla="*/ 45 h 68"/>
              <a:gd name="T24" fmla="*/ 44 w 71"/>
              <a:gd name="T25" fmla="*/ 57 h 68"/>
              <a:gd name="T26" fmla="*/ 71 w 71"/>
              <a:gd name="T27" fmla="*/ 59 h 68"/>
              <a:gd name="T28" fmla="*/ 44 w 71"/>
              <a:gd name="T29" fmla="*/ 61 h 68"/>
              <a:gd name="T30" fmla="*/ 27 w 71"/>
              <a:gd name="T31" fmla="*/ 61 h 68"/>
              <a:gd name="T32" fmla="*/ 0 w 71"/>
              <a:gd name="T33" fmla="*/ 59 h 68"/>
              <a:gd name="T34" fmla="*/ 27 w 71"/>
              <a:gd name="T35" fmla="*/ 57 h 68"/>
              <a:gd name="T36" fmla="*/ 34 w 71"/>
              <a:gd name="T37" fmla="*/ 45 h 68"/>
              <a:gd name="T38" fmla="*/ 0 w 71"/>
              <a:gd name="T39" fmla="*/ 39 h 68"/>
              <a:gd name="T40" fmla="*/ 1 w 71"/>
              <a:gd name="T41" fmla="*/ 29 h 68"/>
              <a:gd name="T42" fmla="*/ 0 w 71"/>
              <a:gd name="T43" fmla="*/ 19 h 68"/>
              <a:gd name="T44" fmla="*/ 0 w 71"/>
              <a:gd name="T45" fmla="*/ 11 h 68"/>
              <a:gd name="T46" fmla="*/ 6 w 71"/>
              <a:gd name="T47" fmla="*/ 0 h 68"/>
              <a:gd name="T48" fmla="*/ 71 w 71"/>
              <a:gd name="T49" fmla="*/ 6 h 68"/>
              <a:gd name="T50" fmla="*/ 36 w 71"/>
              <a:gd name="T51" fmla="*/ 54 h 68"/>
              <a:gd name="T52" fmla="*/ 30 w 71"/>
              <a:gd name="T53" fmla="*/ 59 h 68"/>
              <a:gd name="T54" fmla="*/ 36 w 71"/>
              <a:gd name="T55" fmla="*/ 65 h 68"/>
              <a:gd name="T56" fmla="*/ 41 w 71"/>
              <a:gd name="T57" fmla="*/ 59 h 68"/>
              <a:gd name="T58" fmla="*/ 36 w 71"/>
              <a:gd name="T59" fmla="*/ 54 h 68"/>
              <a:gd name="T60" fmla="*/ 68 w 71"/>
              <a:gd name="T61" fmla="*/ 33 h 68"/>
              <a:gd name="T62" fmla="*/ 65 w 71"/>
              <a:gd name="T63" fmla="*/ 30 h 68"/>
              <a:gd name="T64" fmla="*/ 62 w 71"/>
              <a:gd name="T65" fmla="*/ 42 h 68"/>
              <a:gd name="T66" fmla="*/ 68 w 71"/>
              <a:gd name="T67" fmla="*/ 39 h 68"/>
              <a:gd name="T68" fmla="*/ 65 w 71"/>
              <a:gd name="T69" fmla="*/ 3 h 68"/>
              <a:gd name="T70" fmla="*/ 62 w 71"/>
              <a:gd name="T71" fmla="*/ 14 h 68"/>
              <a:gd name="T72" fmla="*/ 65 w 71"/>
              <a:gd name="T73" fmla="*/ 14 h 68"/>
              <a:gd name="T74" fmla="*/ 68 w 71"/>
              <a:gd name="T75" fmla="*/ 6 h 68"/>
              <a:gd name="T76" fmla="*/ 62 w 71"/>
              <a:gd name="T77" fmla="*/ 28 h 68"/>
              <a:gd name="T78" fmla="*/ 65 w 71"/>
              <a:gd name="T79" fmla="*/ 28 h 68"/>
              <a:gd name="T80" fmla="*/ 68 w 71"/>
              <a:gd name="T81" fmla="*/ 19 h 68"/>
              <a:gd name="T82" fmla="*/ 65 w 71"/>
              <a:gd name="T83" fmla="*/ 16 h 68"/>
              <a:gd name="T84" fmla="*/ 60 w 71"/>
              <a:gd name="T85" fmla="*/ 28 h 68"/>
              <a:gd name="T86" fmla="*/ 49 w 71"/>
              <a:gd name="T87" fmla="*/ 16 h 68"/>
              <a:gd name="T88" fmla="*/ 60 w 71"/>
              <a:gd name="T89" fmla="*/ 28 h 68"/>
              <a:gd name="T90" fmla="*/ 49 w 71"/>
              <a:gd name="T91" fmla="*/ 42 h 68"/>
              <a:gd name="T92" fmla="*/ 60 w 71"/>
              <a:gd name="T93" fmla="*/ 30 h 68"/>
              <a:gd name="T94" fmla="*/ 60 w 71"/>
              <a:gd name="T95" fmla="*/ 14 h 68"/>
              <a:gd name="T96" fmla="*/ 49 w 71"/>
              <a:gd name="T97" fmla="*/ 3 h 68"/>
              <a:gd name="T98" fmla="*/ 60 w 71"/>
              <a:gd name="T99" fmla="*/ 14 h 68"/>
              <a:gd name="T100" fmla="*/ 3 w 71"/>
              <a:gd name="T101" fmla="*/ 11 h 68"/>
              <a:gd name="T102" fmla="*/ 6 w 71"/>
              <a:gd name="T103" fmla="*/ 14 h 68"/>
              <a:gd name="T104" fmla="*/ 47 w 71"/>
              <a:gd name="T105" fmla="*/ 3 h 68"/>
              <a:gd name="T106" fmla="*/ 3 w 71"/>
              <a:gd name="T107" fmla="*/ 6 h 68"/>
              <a:gd name="T108" fmla="*/ 6 w 71"/>
              <a:gd name="T109" fmla="*/ 28 h 68"/>
              <a:gd name="T110" fmla="*/ 47 w 71"/>
              <a:gd name="T111" fmla="*/ 16 h 68"/>
              <a:gd name="T112" fmla="*/ 6 w 71"/>
              <a:gd name="T113" fmla="*/ 16 h 68"/>
              <a:gd name="T114" fmla="*/ 3 w 71"/>
              <a:gd name="T115" fmla="*/ 25 h 68"/>
              <a:gd name="T116" fmla="*/ 3 w 71"/>
              <a:gd name="T117" fmla="*/ 39 h 68"/>
              <a:gd name="T118" fmla="*/ 48 w 71"/>
              <a:gd name="T119" fmla="*/ 42 h 68"/>
              <a:gd name="T120" fmla="*/ 47 w 71"/>
              <a:gd name="T121" fmla="*/ 30 h 68"/>
              <a:gd name="T122" fmla="*/ 6 w 71"/>
              <a:gd name="T123" fmla="*/ 30 h 68"/>
              <a:gd name="T124" fmla="*/ 3 w 71"/>
              <a:gd name="T125" fmla="*/ 3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 h="68">
                <a:moveTo>
                  <a:pt x="55" y="9"/>
                </a:moveTo>
                <a:cubicBezTo>
                  <a:pt x="55" y="10"/>
                  <a:pt x="54" y="11"/>
                  <a:pt x="53" y="11"/>
                </a:cubicBezTo>
                <a:cubicBezTo>
                  <a:pt x="52" y="11"/>
                  <a:pt x="51" y="10"/>
                  <a:pt x="51" y="9"/>
                </a:cubicBezTo>
                <a:cubicBezTo>
                  <a:pt x="51" y="8"/>
                  <a:pt x="52" y="7"/>
                  <a:pt x="53" y="7"/>
                </a:cubicBezTo>
                <a:cubicBezTo>
                  <a:pt x="54" y="7"/>
                  <a:pt x="55" y="8"/>
                  <a:pt x="55" y="9"/>
                </a:cubicBezTo>
                <a:close/>
                <a:moveTo>
                  <a:pt x="53" y="38"/>
                </a:moveTo>
                <a:cubicBezTo>
                  <a:pt x="54" y="38"/>
                  <a:pt x="55" y="37"/>
                  <a:pt x="55" y="36"/>
                </a:cubicBezTo>
                <a:cubicBezTo>
                  <a:pt x="55" y="35"/>
                  <a:pt x="54" y="34"/>
                  <a:pt x="53" y="34"/>
                </a:cubicBezTo>
                <a:cubicBezTo>
                  <a:pt x="52" y="34"/>
                  <a:pt x="51" y="35"/>
                  <a:pt x="51" y="36"/>
                </a:cubicBezTo>
                <a:cubicBezTo>
                  <a:pt x="51" y="37"/>
                  <a:pt x="52" y="38"/>
                  <a:pt x="53" y="38"/>
                </a:cubicBezTo>
                <a:close/>
                <a:moveTo>
                  <a:pt x="53" y="20"/>
                </a:moveTo>
                <a:cubicBezTo>
                  <a:pt x="52" y="20"/>
                  <a:pt x="51" y="21"/>
                  <a:pt x="51" y="22"/>
                </a:cubicBezTo>
                <a:cubicBezTo>
                  <a:pt x="51" y="23"/>
                  <a:pt x="52" y="24"/>
                  <a:pt x="53" y="24"/>
                </a:cubicBezTo>
                <a:cubicBezTo>
                  <a:pt x="54" y="24"/>
                  <a:pt x="55" y="23"/>
                  <a:pt x="55" y="22"/>
                </a:cubicBezTo>
                <a:cubicBezTo>
                  <a:pt x="55" y="21"/>
                  <a:pt x="54" y="20"/>
                  <a:pt x="53" y="20"/>
                </a:cubicBezTo>
                <a:close/>
                <a:moveTo>
                  <a:pt x="71" y="11"/>
                </a:moveTo>
                <a:cubicBezTo>
                  <a:pt x="71" y="13"/>
                  <a:pt x="71" y="14"/>
                  <a:pt x="70" y="15"/>
                </a:cubicBezTo>
                <a:cubicBezTo>
                  <a:pt x="71" y="17"/>
                  <a:pt x="71" y="18"/>
                  <a:pt x="71" y="19"/>
                </a:cubicBezTo>
                <a:cubicBezTo>
                  <a:pt x="71" y="25"/>
                  <a:pt x="71" y="25"/>
                  <a:pt x="71" y="25"/>
                </a:cubicBezTo>
                <a:cubicBezTo>
                  <a:pt x="71" y="26"/>
                  <a:pt x="71" y="28"/>
                  <a:pt x="70" y="29"/>
                </a:cubicBezTo>
                <a:cubicBezTo>
                  <a:pt x="71" y="30"/>
                  <a:pt x="71" y="31"/>
                  <a:pt x="71" y="33"/>
                </a:cubicBezTo>
                <a:cubicBezTo>
                  <a:pt x="71" y="39"/>
                  <a:pt x="71" y="39"/>
                  <a:pt x="71" y="39"/>
                </a:cubicBezTo>
                <a:cubicBezTo>
                  <a:pt x="71" y="42"/>
                  <a:pt x="69" y="45"/>
                  <a:pt x="65" y="45"/>
                </a:cubicBezTo>
                <a:cubicBezTo>
                  <a:pt x="38" y="45"/>
                  <a:pt x="38" y="45"/>
                  <a:pt x="38" y="45"/>
                </a:cubicBezTo>
                <a:cubicBezTo>
                  <a:pt x="38" y="51"/>
                  <a:pt x="38" y="51"/>
                  <a:pt x="38" y="51"/>
                </a:cubicBezTo>
                <a:cubicBezTo>
                  <a:pt x="41" y="52"/>
                  <a:pt x="43" y="54"/>
                  <a:pt x="44" y="57"/>
                </a:cubicBezTo>
                <a:cubicBezTo>
                  <a:pt x="69" y="57"/>
                  <a:pt x="69" y="57"/>
                  <a:pt x="69" y="57"/>
                </a:cubicBezTo>
                <a:cubicBezTo>
                  <a:pt x="70" y="57"/>
                  <a:pt x="71" y="58"/>
                  <a:pt x="71" y="59"/>
                </a:cubicBezTo>
                <a:cubicBezTo>
                  <a:pt x="71" y="60"/>
                  <a:pt x="70" y="61"/>
                  <a:pt x="69" y="61"/>
                </a:cubicBezTo>
                <a:cubicBezTo>
                  <a:pt x="44" y="61"/>
                  <a:pt x="44" y="61"/>
                  <a:pt x="44" y="61"/>
                </a:cubicBezTo>
                <a:cubicBezTo>
                  <a:pt x="43" y="65"/>
                  <a:pt x="40" y="68"/>
                  <a:pt x="36" y="68"/>
                </a:cubicBezTo>
                <a:cubicBezTo>
                  <a:pt x="31" y="68"/>
                  <a:pt x="28" y="65"/>
                  <a:pt x="27" y="61"/>
                </a:cubicBezTo>
                <a:cubicBezTo>
                  <a:pt x="2" y="61"/>
                  <a:pt x="2" y="61"/>
                  <a:pt x="2" y="61"/>
                </a:cubicBezTo>
                <a:cubicBezTo>
                  <a:pt x="1" y="61"/>
                  <a:pt x="0" y="60"/>
                  <a:pt x="0" y="59"/>
                </a:cubicBezTo>
                <a:cubicBezTo>
                  <a:pt x="0" y="58"/>
                  <a:pt x="1" y="57"/>
                  <a:pt x="2" y="57"/>
                </a:cubicBezTo>
                <a:cubicBezTo>
                  <a:pt x="27" y="57"/>
                  <a:pt x="27" y="57"/>
                  <a:pt x="27" y="57"/>
                </a:cubicBezTo>
                <a:cubicBezTo>
                  <a:pt x="28" y="54"/>
                  <a:pt x="30" y="52"/>
                  <a:pt x="34" y="51"/>
                </a:cubicBezTo>
                <a:cubicBezTo>
                  <a:pt x="34" y="45"/>
                  <a:pt x="34" y="45"/>
                  <a:pt x="34" y="45"/>
                </a:cubicBezTo>
                <a:cubicBezTo>
                  <a:pt x="6" y="45"/>
                  <a:pt x="6" y="45"/>
                  <a:pt x="6" y="45"/>
                </a:cubicBezTo>
                <a:cubicBezTo>
                  <a:pt x="3" y="45"/>
                  <a:pt x="0" y="42"/>
                  <a:pt x="0" y="39"/>
                </a:cubicBezTo>
                <a:cubicBezTo>
                  <a:pt x="0" y="33"/>
                  <a:pt x="0" y="33"/>
                  <a:pt x="0" y="33"/>
                </a:cubicBezTo>
                <a:cubicBezTo>
                  <a:pt x="0" y="31"/>
                  <a:pt x="0" y="30"/>
                  <a:pt x="1" y="29"/>
                </a:cubicBezTo>
                <a:cubicBezTo>
                  <a:pt x="0" y="28"/>
                  <a:pt x="0" y="26"/>
                  <a:pt x="0" y="25"/>
                </a:cubicBezTo>
                <a:cubicBezTo>
                  <a:pt x="0" y="19"/>
                  <a:pt x="0" y="19"/>
                  <a:pt x="0" y="19"/>
                </a:cubicBezTo>
                <a:cubicBezTo>
                  <a:pt x="0" y="18"/>
                  <a:pt x="0" y="17"/>
                  <a:pt x="1" y="15"/>
                </a:cubicBezTo>
                <a:cubicBezTo>
                  <a:pt x="0" y="14"/>
                  <a:pt x="0" y="13"/>
                  <a:pt x="0" y="11"/>
                </a:cubicBezTo>
                <a:cubicBezTo>
                  <a:pt x="0" y="6"/>
                  <a:pt x="0" y="6"/>
                  <a:pt x="0" y="6"/>
                </a:cubicBezTo>
                <a:cubicBezTo>
                  <a:pt x="0" y="3"/>
                  <a:pt x="3" y="0"/>
                  <a:pt x="6" y="0"/>
                </a:cubicBezTo>
                <a:cubicBezTo>
                  <a:pt x="65" y="0"/>
                  <a:pt x="65" y="0"/>
                  <a:pt x="65" y="0"/>
                </a:cubicBezTo>
                <a:cubicBezTo>
                  <a:pt x="69" y="0"/>
                  <a:pt x="71" y="3"/>
                  <a:pt x="71" y="6"/>
                </a:cubicBezTo>
                <a:lnTo>
                  <a:pt x="71" y="11"/>
                </a:lnTo>
                <a:close/>
                <a:moveTo>
                  <a:pt x="36" y="54"/>
                </a:moveTo>
                <a:cubicBezTo>
                  <a:pt x="33" y="54"/>
                  <a:pt x="31" y="55"/>
                  <a:pt x="30" y="57"/>
                </a:cubicBezTo>
                <a:cubicBezTo>
                  <a:pt x="30" y="58"/>
                  <a:pt x="30" y="59"/>
                  <a:pt x="30" y="59"/>
                </a:cubicBezTo>
                <a:cubicBezTo>
                  <a:pt x="30" y="60"/>
                  <a:pt x="30" y="61"/>
                  <a:pt x="30" y="61"/>
                </a:cubicBezTo>
                <a:cubicBezTo>
                  <a:pt x="31" y="64"/>
                  <a:pt x="33" y="65"/>
                  <a:pt x="36" y="65"/>
                </a:cubicBezTo>
                <a:cubicBezTo>
                  <a:pt x="38" y="65"/>
                  <a:pt x="40" y="64"/>
                  <a:pt x="41" y="61"/>
                </a:cubicBezTo>
                <a:cubicBezTo>
                  <a:pt x="41" y="61"/>
                  <a:pt x="41" y="60"/>
                  <a:pt x="41" y="59"/>
                </a:cubicBezTo>
                <a:cubicBezTo>
                  <a:pt x="41" y="59"/>
                  <a:pt x="41" y="58"/>
                  <a:pt x="41" y="57"/>
                </a:cubicBezTo>
                <a:cubicBezTo>
                  <a:pt x="40" y="55"/>
                  <a:pt x="38" y="54"/>
                  <a:pt x="36" y="54"/>
                </a:cubicBezTo>
                <a:close/>
                <a:moveTo>
                  <a:pt x="68" y="39"/>
                </a:moveTo>
                <a:cubicBezTo>
                  <a:pt x="68" y="33"/>
                  <a:pt x="68" y="33"/>
                  <a:pt x="68" y="33"/>
                </a:cubicBezTo>
                <a:cubicBezTo>
                  <a:pt x="68" y="31"/>
                  <a:pt x="67" y="30"/>
                  <a:pt x="65" y="30"/>
                </a:cubicBezTo>
                <a:cubicBezTo>
                  <a:pt x="65" y="30"/>
                  <a:pt x="65" y="30"/>
                  <a:pt x="65" y="30"/>
                </a:cubicBezTo>
                <a:cubicBezTo>
                  <a:pt x="62" y="30"/>
                  <a:pt x="62" y="30"/>
                  <a:pt x="62" y="30"/>
                </a:cubicBezTo>
                <a:cubicBezTo>
                  <a:pt x="62" y="42"/>
                  <a:pt x="62" y="42"/>
                  <a:pt x="62" y="42"/>
                </a:cubicBezTo>
                <a:cubicBezTo>
                  <a:pt x="65" y="42"/>
                  <a:pt x="65" y="42"/>
                  <a:pt x="65" y="42"/>
                </a:cubicBezTo>
                <a:cubicBezTo>
                  <a:pt x="67" y="42"/>
                  <a:pt x="68" y="40"/>
                  <a:pt x="68" y="39"/>
                </a:cubicBezTo>
                <a:close/>
                <a:moveTo>
                  <a:pt x="68" y="6"/>
                </a:moveTo>
                <a:cubicBezTo>
                  <a:pt x="68" y="4"/>
                  <a:pt x="67" y="3"/>
                  <a:pt x="65" y="3"/>
                </a:cubicBezTo>
                <a:cubicBezTo>
                  <a:pt x="62" y="3"/>
                  <a:pt x="62" y="3"/>
                  <a:pt x="62" y="3"/>
                </a:cubicBezTo>
                <a:cubicBezTo>
                  <a:pt x="62" y="14"/>
                  <a:pt x="62" y="14"/>
                  <a:pt x="62" y="14"/>
                </a:cubicBezTo>
                <a:cubicBezTo>
                  <a:pt x="65" y="14"/>
                  <a:pt x="65" y="14"/>
                  <a:pt x="65" y="14"/>
                </a:cubicBezTo>
                <a:cubicBezTo>
                  <a:pt x="65" y="14"/>
                  <a:pt x="65" y="14"/>
                  <a:pt x="65" y="14"/>
                </a:cubicBezTo>
                <a:cubicBezTo>
                  <a:pt x="67" y="14"/>
                  <a:pt x="68" y="13"/>
                  <a:pt x="68" y="11"/>
                </a:cubicBezTo>
                <a:lnTo>
                  <a:pt x="68" y="6"/>
                </a:lnTo>
                <a:close/>
                <a:moveTo>
                  <a:pt x="62" y="16"/>
                </a:moveTo>
                <a:cubicBezTo>
                  <a:pt x="62" y="28"/>
                  <a:pt x="62" y="28"/>
                  <a:pt x="62" y="28"/>
                </a:cubicBezTo>
                <a:cubicBezTo>
                  <a:pt x="65" y="28"/>
                  <a:pt x="65" y="28"/>
                  <a:pt x="65" y="28"/>
                </a:cubicBezTo>
                <a:cubicBezTo>
                  <a:pt x="65" y="28"/>
                  <a:pt x="65" y="28"/>
                  <a:pt x="65" y="28"/>
                </a:cubicBezTo>
                <a:cubicBezTo>
                  <a:pt x="67" y="28"/>
                  <a:pt x="68" y="27"/>
                  <a:pt x="68" y="25"/>
                </a:cubicBezTo>
                <a:cubicBezTo>
                  <a:pt x="68" y="19"/>
                  <a:pt x="68" y="19"/>
                  <a:pt x="68" y="19"/>
                </a:cubicBezTo>
                <a:cubicBezTo>
                  <a:pt x="68" y="18"/>
                  <a:pt x="67" y="16"/>
                  <a:pt x="65" y="16"/>
                </a:cubicBezTo>
                <a:cubicBezTo>
                  <a:pt x="65" y="16"/>
                  <a:pt x="65" y="16"/>
                  <a:pt x="65" y="16"/>
                </a:cubicBezTo>
                <a:lnTo>
                  <a:pt x="62" y="16"/>
                </a:lnTo>
                <a:close/>
                <a:moveTo>
                  <a:pt x="60" y="28"/>
                </a:moveTo>
                <a:cubicBezTo>
                  <a:pt x="60" y="16"/>
                  <a:pt x="60" y="16"/>
                  <a:pt x="60" y="16"/>
                </a:cubicBezTo>
                <a:cubicBezTo>
                  <a:pt x="49" y="16"/>
                  <a:pt x="49" y="16"/>
                  <a:pt x="49" y="16"/>
                </a:cubicBezTo>
                <a:cubicBezTo>
                  <a:pt x="49" y="28"/>
                  <a:pt x="49" y="28"/>
                  <a:pt x="49" y="28"/>
                </a:cubicBezTo>
                <a:lnTo>
                  <a:pt x="60" y="28"/>
                </a:lnTo>
                <a:close/>
                <a:moveTo>
                  <a:pt x="49" y="30"/>
                </a:moveTo>
                <a:cubicBezTo>
                  <a:pt x="49" y="42"/>
                  <a:pt x="49" y="42"/>
                  <a:pt x="49" y="42"/>
                </a:cubicBezTo>
                <a:cubicBezTo>
                  <a:pt x="60" y="42"/>
                  <a:pt x="60" y="42"/>
                  <a:pt x="60" y="42"/>
                </a:cubicBezTo>
                <a:cubicBezTo>
                  <a:pt x="60" y="30"/>
                  <a:pt x="60" y="30"/>
                  <a:pt x="60" y="30"/>
                </a:cubicBezTo>
                <a:lnTo>
                  <a:pt x="49" y="30"/>
                </a:lnTo>
                <a:close/>
                <a:moveTo>
                  <a:pt x="60" y="14"/>
                </a:moveTo>
                <a:cubicBezTo>
                  <a:pt x="60" y="3"/>
                  <a:pt x="60" y="3"/>
                  <a:pt x="60" y="3"/>
                </a:cubicBezTo>
                <a:cubicBezTo>
                  <a:pt x="49" y="3"/>
                  <a:pt x="49" y="3"/>
                  <a:pt x="49" y="3"/>
                </a:cubicBezTo>
                <a:cubicBezTo>
                  <a:pt x="49" y="14"/>
                  <a:pt x="49" y="14"/>
                  <a:pt x="49" y="14"/>
                </a:cubicBezTo>
                <a:lnTo>
                  <a:pt x="60" y="14"/>
                </a:lnTo>
                <a:close/>
                <a:moveTo>
                  <a:pt x="3" y="6"/>
                </a:moveTo>
                <a:cubicBezTo>
                  <a:pt x="3" y="11"/>
                  <a:pt x="3" y="11"/>
                  <a:pt x="3" y="11"/>
                </a:cubicBezTo>
                <a:cubicBezTo>
                  <a:pt x="3" y="13"/>
                  <a:pt x="4" y="14"/>
                  <a:pt x="6" y="14"/>
                </a:cubicBezTo>
                <a:cubicBezTo>
                  <a:pt x="6" y="14"/>
                  <a:pt x="6" y="14"/>
                  <a:pt x="6" y="14"/>
                </a:cubicBezTo>
                <a:cubicBezTo>
                  <a:pt x="47" y="14"/>
                  <a:pt x="47" y="14"/>
                  <a:pt x="47" y="14"/>
                </a:cubicBezTo>
                <a:cubicBezTo>
                  <a:pt x="47" y="3"/>
                  <a:pt x="47" y="3"/>
                  <a:pt x="47" y="3"/>
                </a:cubicBezTo>
                <a:cubicBezTo>
                  <a:pt x="6" y="3"/>
                  <a:pt x="6" y="3"/>
                  <a:pt x="6" y="3"/>
                </a:cubicBezTo>
                <a:cubicBezTo>
                  <a:pt x="4" y="3"/>
                  <a:pt x="3" y="4"/>
                  <a:pt x="3" y="6"/>
                </a:cubicBezTo>
                <a:close/>
                <a:moveTo>
                  <a:pt x="6" y="28"/>
                </a:moveTo>
                <a:cubicBezTo>
                  <a:pt x="6" y="28"/>
                  <a:pt x="6" y="28"/>
                  <a:pt x="6" y="28"/>
                </a:cubicBezTo>
                <a:cubicBezTo>
                  <a:pt x="47" y="28"/>
                  <a:pt x="47" y="28"/>
                  <a:pt x="47" y="28"/>
                </a:cubicBezTo>
                <a:cubicBezTo>
                  <a:pt x="47" y="16"/>
                  <a:pt x="47" y="16"/>
                  <a:pt x="47" y="16"/>
                </a:cubicBezTo>
                <a:cubicBezTo>
                  <a:pt x="6" y="16"/>
                  <a:pt x="6" y="16"/>
                  <a:pt x="6" y="16"/>
                </a:cubicBezTo>
                <a:cubicBezTo>
                  <a:pt x="6" y="16"/>
                  <a:pt x="6" y="16"/>
                  <a:pt x="6" y="16"/>
                </a:cubicBezTo>
                <a:cubicBezTo>
                  <a:pt x="4" y="16"/>
                  <a:pt x="3" y="18"/>
                  <a:pt x="3" y="19"/>
                </a:cubicBezTo>
                <a:cubicBezTo>
                  <a:pt x="3" y="25"/>
                  <a:pt x="3" y="25"/>
                  <a:pt x="3" y="25"/>
                </a:cubicBezTo>
                <a:cubicBezTo>
                  <a:pt x="3" y="27"/>
                  <a:pt x="4" y="28"/>
                  <a:pt x="6" y="28"/>
                </a:cubicBezTo>
                <a:close/>
                <a:moveTo>
                  <a:pt x="3" y="39"/>
                </a:moveTo>
                <a:cubicBezTo>
                  <a:pt x="3" y="40"/>
                  <a:pt x="4" y="42"/>
                  <a:pt x="6" y="42"/>
                </a:cubicBezTo>
                <a:cubicBezTo>
                  <a:pt x="48" y="42"/>
                  <a:pt x="48" y="42"/>
                  <a:pt x="48" y="42"/>
                </a:cubicBezTo>
                <a:cubicBezTo>
                  <a:pt x="48" y="41"/>
                  <a:pt x="47" y="41"/>
                  <a:pt x="47" y="41"/>
                </a:cubicBezTo>
                <a:cubicBezTo>
                  <a:pt x="47" y="30"/>
                  <a:pt x="47" y="30"/>
                  <a:pt x="47" y="30"/>
                </a:cubicBezTo>
                <a:cubicBezTo>
                  <a:pt x="6" y="30"/>
                  <a:pt x="6" y="30"/>
                  <a:pt x="6" y="30"/>
                </a:cubicBezTo>
                <a:cubicBezTo>
                  <a:pt x="6" y="30"/>
                  <a:pt x="6" y="30"/>
                  <a:pt x="6" y="30"/>
                </a:cubicBezTo>
                <a:cubicBezTo>
                  <a:pt x="4" y="30"/>
                  <a:pt x="3" y="31"/>
                  <a:pt x="3" y="33"/>
                </a:cubicBezTo>
                <a:lnTo>
                  <a:pt x="3" y="39"/>
                </a:ln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03" name="Freeform 118"/>
          <p:cNvSpPr>
            <a:spLocks noEditPoints="1"/>
          </p:cNvSpPr>
          <p:nvPr/>
        </p:nvSpPr>
        <p:spPr bwMode="auto">
          <a:xfrm>
            <a:off x="807749" y="5190394"/>
            <a:ext cx="283920" cy="285684"/>
          </a:xfrm>
          <a:custGeom>
            <a:avLst/>
            <a:gdLst>
              <a:gd name="T0" fmla="*/ 7 w 68"/>
              <a:gd name="T1" fmla="*/ 0 h 66"/>
              <a:gd name="T2" fmla="*/ 0 w 68"/>
              <a:gd name="T3" fmla="*/ 40 h 66"/>
              <a:gd name="T4" fmla="*/ 32 w 68"/>
              <a:gd name="T5" fmla="*/ 47 h 66"/>
              <a:gd name="T6" fmla="*/ 27 w 68"/>
              <a:gd name="T7" fmla="*/ 57 h 66"/>
              <a:gd name="T8" fmla="*/ 6 w 68"/>
              <a:gd name="T9" fmla="*/ 59 h 66"/>
              <a:gd name="T10" fmla="*/ 27 w 68"/>
              <a:gd name="T11" fmla="*/ 61 h 66"/>
              <a:gd name="T12" fmla="*/ 41 w 68"/>
              <a:gd name="T13" fmla="*/ 61 h 66"/>
              <a:gd name="T14" fmla="*/ 62 w 68"/>
              <a:gd name="T15" fmla="*/ 59 h 66"/>
              <a:gd name="T16" fmla="*/ 41 w 68"/>
              <a:gd name="T17" fmla="*/ 57 h 66"/>
              <a:gd name="T18" fmla="*/ 36 w 68"/>
              <a:gd name="T19" fmla="*/ 47 h 66"/>
              <a:gd name="T20" fmla="*/ 68 w 68"/>
              <a:gd name="T21" fmla="*/ 40 h 66"/>
              <a:gd name="T22" fmla="*/ 61 w 68"/>
              <a:gd name="T23" fmla="*/ 0 h 66"/>
              <a:gd name="T24" fmla="*/ 38 w 68"/>
              <a:gd name="T25" fmla="*/ 58 h 66"/>
              <a:gd name="T26" fmla="*/ 38 w 68"/>
              <a:gd name="T27" fmla="*/ 60 h 66"/>
              <a:gd name="T28" fmla="*/ 38 w 68"/>
              <a:gd name="T29" fmla="*/ 61 h 66"/>
              <a:gd name="T30" fmla="*/ 31 w 68"/>
              <a:gd name="T31" fmla="*/ 61 h 66"/>
              <a:gd name="T32" fmla="*/ 30 w 68"/>
              <a:gd name="T33" fmla="*/ 60 h 66"/>
              <a:gd name="T34" fmla="*/ 30 w 68"/>
              <a:gd name="T35" fmla="*/ 58 h 66"/>
              <a:gd name="T36" fmla="*/ 31 w 68"/>
              <a:gd name="T37" fmla="*/ 57 h 66"/>
              <a:gd name="T38" fmla="*/ 38 w 68"/>
              <a:gd name="T39" fmla="*/ 57 h 66"/>
              <a:gd name="T40" fmla="*/ 61 w 68"/>
              <a:gd name="T41" fmla="*/ 3 h 66"/>
              <a:gd name="T42" fmla="*/ 65 w 68"/>
              <a:gd name="T43" fmla="*/ 40 h 66"/>
              <a:gd name="T44" fmla="*/ 7 w 68"/>
              <a:gd name="T45" fmla="*/ 44 h 66"/>
              <a:gd name="T46" fmla="*/ 3 w 68"/>
              <a:gd name="T47" fmla="*/ 7 h 66"/>
              <a:gd name="T48" fmla="*/ 7 w 68"/>
              <a:gd name="T49" fmla="*/ 41 h 66"/>
              <a:gd name="T50" fmla="*/ 63 w 68"/>
              <a:gd name="T51" fmla="*/ 40 h 66"/>
              <a:gd name="T52" fmla="*/ 62 w 68"/>
              <a:gd name="T53" fmla="*/ 10 h 66"/>
              <a:gd name="T54" fmla="*/ 6 w 68"/>
              <a:gd name="T55" fmla="*/ 11 h 66"/>
              <a:gd name="T56" fmla="*/ 7 w 68"/>
              <a:gd name="T57" fmla="*/ 41 h 66"/>
              <a:gd name="T58" fmla="*/ 61 w 68"/>
              <a:gd name="T59" fmla="*/ 12 h 66"/>
              <a:gd name="T60" fmla="*/ 8 w 68"/>
              <a:gd name="T61" fmla="*/ 39 h 66"/>
              <a:gd name="T62" fmla="*/ 6 w 68"/>
              <a:gd name="T63" fmla="*/ 6 h 66"/>
              <a:gd name="T64" fmla="*/ 9 w 68"/>
              <a:gd name="T65" fmla="*/ 6 h 66"/>
              <a:gd name="T66" fmla="*/ 6 w 68"/>
              <a:gd name="T67" fmla="*/ 6 h 66"/>
              <a:gd name="T68" fmla="*/ 12 w 68"/>
              <a:gd name="T69" fmla="*/ 5 h 66"/>
              <a:gd name="T70" fmla="*/ 12 w 68"/>
              <a:gd name="T71" fmla="*/ 8 h 66"/>
              <a:gd name="T72" fmla="*/ 16 w 68"/>
              <a:gd name="T73" fmla="*/ 6 h 66"/>
              <a:gd name="T74" fmla="*/ 19 w 68"/>
              <a:gd name="T75" fmla="*/ 6 h 66"/>
              <a:gd name="T76" fmla="*/ 16 w 68"/>
              <a:gd name="T77" fmla="*/ 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66">
                <a:moveTo>
                  <a:pt x="61" y="0"/>
                </a:moveTo>
                <a:cubicBezTo>
                  <a:pt x="7" y="0"/>
                  <a:pt x="7" y="0"/>
                  <a:pt x="7" y="0"/>
                </a:cubicBezTo>
                <a:cubicBezTo>
                  <a:pt x="3" y="0"/>
                  <a:pt x="0" y="3"/>
                  <a:pt x="0" y="7"/>
                </a:cubicBezTo>
                <a:cubicBezTo>
                  <a:pt x="0" y="40"/>
                  <a:pt x="0" y="40"/>
                  <a:pt x="0" y="40"/>
                </a:cubicBezTo>
                <a:cubicBezTo>
                  <a:pt x="0" y="44"/>
                  <a:pt x="3" y="47"/>
                  <a:pt x="7" y="47"/>
                </a:cubicBezTo>
                <a:cubicBezTo>
                  <a:pt x="32" y="47"/>
                  <a:pt x="32" y="47"/>
                  <a:pt x="32" y="47"/>
                </a:cubicBezTo>
                <a:cubicBezTo>
                  <a:pt x="32" y="52"/>
                  <a:pt x="32" y="52"/>
                  <a:pt x="32" y="52"/>
                </a:cubicBezTo>
                <a:cubicBezTo>
                  <a:pt x="30" y="53"/>
                  <a:pt x="28" y="55"/>
                  <a:pt x="27" y="57"/>
                </a:cubicBezTo>
                <a:cubicBezTo>
                  <a:pt x="8" y="57"/>
                  <a:pt x="8" y="57"/>
                  <a:pt x="8" y="57"/>
                </a:cubicBezTo>
                <a:cubicBezTo>
                  <a:pt x="7" y="57"/>
                  <a:pt x="6" y="58"/>
                  <a:pt x="6" y="59"/>
                </a:cubicBezTo>
                <a:cubicBezTo>
                  <a:pt x="6" y="60"/>
                  <a:pt x="7" y="61"/>
                  <a:pt x="8" y="61"/>
                </a:cubicBezTo>
                <a:cubicBezTo>
                  <a:pt x="27" y="61"/>
                  <a:pt x="27" y="61"/>
                  <a:pt x="27" y="61"/>
                </a:cubicBezTo>
                <a:cubicBezTo>
                  <a:pt x="28" y="64"/>
                  <a:pt x="31" y="66"/>
                  <a:pt x="34" y="66"/>
                </a:cubicBezTo>
                <a:cubicBezTo>
                  <a:pt x="37" y="66"/>
                  <a:pt x="40" y="64"/>
                  <a:pt x="41" y="61"/>
                </a:cubicBezTo>
                <a:cubicBezTo>
                  <a:pt x="60" y="61"/>
                  <a:pt x="60" y="61"/>
                  <a:pt x="60" y="61"/>
                </a:cubicBezTo>
                <a:cubicBezTo>
                  <a:pt x="61" y="61"/>
                  <a:pt x="62" y="60"/>
                  <a:pt x="62" y="59"/>
                </a:cubicBezTo>
                <a:cubicBezTo>
                  <a:pt x="62" y="58"/>
                  <a:pt x="61" y="57"/>
                  <a:pt x="60" y="57"/>
                </a:cubicBezTo>
                <a:cubicBezTo>
                  <a:pt x="41" y="57"/>
                  <a:pt x="41" y="57"/>
                  <a:pt x="41" y="57"/>
                </a:cubicBezTo>
                <a:cubicBezTo>
                  <a:pt x="40" y="55"/>
                  <a:pt x="38" y="53"/>
                  <a:pt x="36" y="52"/>
                </a:cubicBezTo>
                <a:cubicBezTo>
                  <a:pt x="36" y="47"/>
                  <a:pt x="36" y="47"/>
                  <a:pt x="36" y="47"/>
                </a:cubicBezTo>
                <a:cubicBezTo>
                  <a:pt x="61" y="47"/>
                  <a:pt x="61" y="47"/>
                  <a:pt x="61" y="47"/>
                </a:cubicBezTo>
                <a:cubicBezTo>
                  <a:pt x="65" y="47"/>
                  <a:pt x="68" y="44"/>
                  <a:pt x="68" y="40"/>
                </a:cubicBezTo>
                <a:cubicBezTo>
                  <a:pt x="68" y="7"/>
                  <a:pt x="68" y="7"/>
                  <a:pt x="68" y="7"/>
                </a:cubicBezTo>
                <a:cubicBezTo>
                  <a:pt x="68" y="3"/>
                  <a:pt x="65" y="0"/>
                  <a:pt x="61" y="0"/>
                </a:cubicBezTo>
                <a:close/>
                <a:moveTo>
                  <a:pt x="38" y="57"/>
                </a:moveTo>
                <a:cubicBezTo>
                  <a:pt x="38" y="57"/>
                  <a:pt x="38" y="58"/>
                  <a:pt x="38" y="58"/>
                </a:cubicBezTo>
                <a:cubicBezTo>
                  <a:pt x="38" y="58"/>
                  <a:pt x="38" y="59"/>
                  <a:pt x="38" y="59"/>
                </a:cubicBezTo>
                <a:cubicBezTo>
                  <a:pt x="38" y="59"/>
                  <a:pt x="38" y="60"/>
                  <a:pt x="38" y="60"/>
                </a:cubicBezTo>
                <a:cubicBezTo>
                  <a:pt x="38" y="61"/>
                  <a:pt x="38" y="61"/>
                  <a:pt x="38" y="61"/>
                </a:cubicBezTo>
                <a:cubicBezTo>
                  <a:pt x="38" y="61"/>
                  <a:pt x="38" y="61"/>
                  <a:pt x="38" y="61"/>
                </a:cubicBezTo>
                <a:cubicBezTo>
                  <a:pt x="37" y="62"/>
                  <a:pt x="36" y="63"/>
                  <a:pt x="34" y="63"/>
                </a:cubicBezTo>
                <a:cubicBezTo>
                  <a:pt x="33" y="63"/>
                  <a:pt x="31" y="62"/>
                  <a:pt x="31" y="61"/>
                </a:cubicBezTo>
                <a:cubicBezTo>
                  <a:pt x="31" y="61"/>
                  <a:pt x="31" y="61"/>
                  <a:pt x="31" y="61"/>
                </a:cubicBezTo>
                <a:cubicBezTo>
                  <a:pt x="31" y="61"/>
                  <a:pt x="30" y="61"/>
                  <a:pt x="30" y="60"/>
                </a:cubicBezTo>
                <a:cubicBezTo>
                  <a:pt x="30" y="60"/>
                  <a:pt x="30" y="59"/>
                  <a:pt x="30" y="59"/>
                </a:cubicBezTo>
                <a:cubicBezTo>
                  <a:pt x="30" y="59"/>
                  <a:pt x="30" y="58"/>
                  <a:pt x="30" y="58"/>
                </a:cubicBezTo>
                <a:cubicBezTo>
                  <a:pt x="30" y="58"/>
                  <a:pt x="31" y="57"/>
                  <a:pt x="31" y="57"/>
                </a:cubicBezTo>
                <a:cubicBezTo>
                  <a:pt x="31" y="57"/>
                  <a:pt x="31" y="57"/>
                  <a:pt x="31" y="57"/>
                </a:cubicBezTo>
                <a:cubicBezTo>
                  <a:pt x="31" y="56"/>
                  <a:pt x="33" y="55"/>
                  <a:pt x="34" y="55"/>
                </a:cubicBezTo>
                <a:cubicBezTo>
                  <a:pt x="36" y="55"/>
                  <a:pt x="37" y="56"/>
                  <a:pt x="38" y="57"/>
                </a:cubicBezTo>
                <a:close/>
                <a:moveTo>
                  <a:pt x="7" y="3"/>
                </a:moveTo>
                <a:cubicBezTo>
                  <a:pt x="61" y="3"/>
                  <a:pt x="61" y="3"/>
                  <a:pt x="61" y="3"/>
                </a:cubicBezTo>
                <a:cubicBezTo>
                  <a:pt x="63" y="3"/>
                  <a:pt x="65" y="5"/>
                  <a:pt x="65" y="7"/>
                </a:cubicBezTo>
                <a:cubicBezTo>
                  <a:pt x="65" y="40"/>
                  <a:pt x="65" y="40"/>
                  <a:pt x="65" y="40"/>
                </a:cubicBezTo>
                <a:cubicBezTo>
                  <a:pt x="65" y="42"/>
                  <a:pt x="63" y="44"/>
                  <a:pt x="61" y="44"/>
                </a:cubicBezTo>
                <a:cubicBezTo>
                  <a:pt x="7" y="44"/>
                  <a:pt x="7" y="44"/>
                  <a:pt x="7" y="44"/>
                </a:cubicBezTo>
                <a:cubicBezTo>
                  <a:pt x="5" y="44"/>
                  <a:pt x="3" y="42"/>
                  <a:pt x="3" y="40"/>
                </a:cubicBezTo>
                <a:cubicBezTo>
                  <a:pt x="3" y="7"/>
                  <a:pt x="3" y="7"/>
                  <a:pt x="3" y="7"/>
                </a:cubicBezTo>
                <a:cubicBezTo>
                  <a:pt x="3" y="5"/>
                  <a:pt x="5" y="3"/>
                  <a:pt x="7" y="3"/>
                </a:cubicBezTo>
                <a:close/>
                <a:moveTo>
                  <a:pt x="7" y="41"/>
                </a:moveTo>
                <a:cubicBezTo>
                  <a:pt x="62" y="41"/>
                  <a:pt x="62" y="41"/>
                  <a:pt x="62" y="41"/>
                </a:cubicBezTo>
                <a:cubicBezTo>
                  <a:pt x="62" y="41"/>
                  <a:pt x="63" y="41"/>
                  <a:pt x="63" y="40"/>
                </a:cubicBezTo>
                <a:cubicBezTo>
                  <a:pt x="63" y="11"/>
                  <a:pt x="63" y="11"/>
                  <a:pt x="63" y="11"/>
                </a:cubicBezTo>
                <a:cubicBezTo>
                  <a:pt x="63" y="10"/>
                  <a:pt x="62" y="10"/>
                  <a:pt x="62" y="10"/>
                </a:cubicBezTo>
                <a:cubicBezTo>
                  <a:pt x="7" y="10"/>
                  <a:pt x="7" y="10"/>
                  <a:pt x="7" y="10"/>
                </a:cubicBezTo>
                <a:cubicBezTo>
                  <a:pt x="6" y="10"/>
                  <a:pt x="6" y="10"/>
                  <a:pt x="6" y="11"/>
                </a:cubicBezTo>
                <a:cubicBezTo>
                  <a:pt x="6" y="40"/>
                  <a:pt x="6" y="40"/>
                  <a:pt x="6" y="40"/>
                </a:cubicBezTo>
                <a:cubicBezTo>
                  <a:pt x="6" y="41"/>
                  <a:pt x="6" y="41"/>
                  <a:pt x="7" y="41"/>
                </a:cubicBezTo>
                <a:close/>
                <a:moveTo>
                  <a:pt x="8" y="12"/>
                </a:moveTo>
                <a:cubicBezTo>
                  <a:pt x="61" y="12"/>
                  <a:pt x="61" y="12"/>
                  <a:pt x="61" y="12"/>
                </a:cubicBezTo>
                <a:cubicBezTo>
                  <a:pt x="61" y="39"/>
                  <a:pt x="61" y="39"/>
                  <a:pt x="61" y="39"/>
                </a:cubicBezTo>
                <a:cubicBezTo>
                  <a:pt x="8" y="39"/>
                  <a:pt x="8" y="39"/>
                  <a:pt x="8" y="39"/>
                </a:cubicBezTo>
                <a:lnTo>
                  <a:pt x="8" y="12"/>
                </a:lnTo>
                <a:close/>
                <a:moveTo>
                  <a:pt x="6" y="6"/>
                </a:moveTo>
                <a:cubicBezTo>
                  <a:pt x="6" y="5"/>
                  <a:pt x="6" y="5"/>
                  <a:pt x="7" y="5"/>
                </a:cubicBezTo>
                <a:cubicBezTo>
                  <a:pt x="8" y="5"/>
                  <a:pt x="9" y="5"/>
                  <a:pt x="9" y="6"/>
                </a:cubicBezTo>
                <a:cubicBezTo>
                  <a:pt x="9" y="7"/>
                  <a:pt x="8" y="8"/>
                  <a:pt x="7" y="8"/>
                </a:cubicBezTo>
                <a:cubicBezTo>
                  <a:pt x="6" y="8"/>
                  <a:pt x="6" y="7"/>
                  <a:pt x="6" y="6"/>
                </a:cubicBezTo>
                <a:close/>
                <a:moveTo>
                  <a:pt x="11" y="6"/>
                </a:moveTo>
                <a:cubicBezTo>
                  <a:pt x="11" y="5"/>
                  <a:pt x="11" y="5"/>
                  <a:pt x="12" y="5"/>
                </a:cubicBezTo>
                <a:cubicBezTo>
                  <a:pt x="13" y="5"/>
                  <a:pt x="14" y="5"/>
                  <a:pt x="14" y="6"/>
                </a:cubicBezTo>
                <a:cubicBezTo>
                  <a:pt x="14" y="7"/>
                  <a:pt x="13" y="8"/>
                  <a:pt x="12" y="8"/>
                </a:cubicBezTo>
                <a:cubicBezTo>
                  <a:pt x="11" y="8"/>
                  <a:pt x="11" y="7"/>
                  <a:pt x="11" y="6"/>
                </a:cubicBezTo>
                <a:close/>
                <a:moveTo>
                  <a:pt x="16" y="6"/>
                </a:moveTo>
                <a:cubicBezTo>
                  <a:pt x="16" y="5"/>
                  <a:pt x="16" y="5"/>
                  <a:pt x="17" y="5"/>
                </a:cubicBezTo>
                <a:cubicBezTo>
                  <a:pt x="18" y="5"/>
                  <a:pt x="19" y="5"/>
                  <a:pt x="19" y="6"/>
                </a:cubicBezTo>
                <a:cubicBezTo>
                  <a:pt x="19" y="7"/>
                  <a:pt x="18" y="8"/>
                  <a:pt x="17" y="8"/>
                </a:cubicBezTo>
                <a:cubicBezTo>
                  <a:pt x="16" y="8"/>
                  <a:pt x="16" y="7"/>
                  <a:pt x="16" y="6"/>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04" name="Freeform 140"/>
          <p:cNvSpPr>
            <a:spLocks noEditPoints="1"/>
          </p:cNvSpPr>
          <p:nvPr/>
        </p:nvSpPr>
        <p:spPr bwMode="auto">
          <a:xfrm>
            <a:off x="1770606" y="5167469"/>
            <a:ext cx="253941" cy="329770"/>
          </a:xfrm>
          <a:custGeom>
            <a:avLst/>
            <a:gdLst>
              <a:gd name="T0" fmla="*/ 43 w 61"/>
              <a:gd name="T1" fmla="*/ 47 h 76"/>
              <a:gd name="T2" fmla="*/ 43 w 61"/>
              <a:gd name="T3" fmla="*/ 51 h 76"/>
              <a:gd name="T4" fmla="*/ 61 w 61"/>
              <a:gd name="T5" fmla="*/ 68 h 76"/>
              <a:gd name="T6" fmla="*/ 38 w 61"/>
              <a:gd name="T7" fmla="*/ 70 h 76"/>
              <a:gd name="T8" fmla="*/ 23 w 61"/>
              <a:gd name="T9" fmla="*/ 70 h 76"/>
              <a:gd name="T10" fmla="*/ 0 w 61"/>
              <a:gd name="T11" fmla="*/ 68 h 76"/>
              <a:gd name="T12" fmla="*/ 23 w 61"/>
              <a:gd name="T13" fmla="*/ 66 h 76"/>
              <a:gd name="T14" fmla="*/ 29 w 61"/>
              <a:gd name="T15" fmla="*/ 56 h 76"/>
              <a:gd name="T16" fmla="*/ 0 w 61"/>
              <a:gd name="T17" fmla="*/ 49 h 76"/>
              <a:gd name="T18" fmla="*/ 7 w 61"/>
              <a:gd name="T19" fmla="*/ 0 h 76"/>
              <a:gd name="T20" fmla="*/ 61 w 61"/>
              <a:gd name="T21" fmla="*/ 7 h 76"/>
              <a:gd name="T22" fmla="*/ 54 w 61"/>
              <a:gd name="T23" fmla="*/ 56 h 76"/>
              <a:gd name="T24" fmla="*/ 33 w 61"/>
              <a:gd name="T25" fmla="*/ 61 h 76"/>
              <a:gd name="T26" fmla="*/ 59 w 61"/>
              <a:gd name="T27" fmla="*/ 66 h 76"/>
              <a:gd name="T28" fmla="*/ 47 w 61"/>
              <a:gd name="T29" fmla="*/ 44 h 76"/>
              <a:gd name="T30" fmla="*/ 39 w 61"/>
              <a:gd name="T31" fmla="*/ 53 h 76"/>
              <a:gd name="T32" fmla="*/ 47 w 61"/>
              <a:gd name="T33" fmla="*/ 44 h 76"/>
              <a:gd name="T34" fmla="*/ 39 w 61"/>
              <a:gd name="T35" fmla="*/ 33 h 76"/>
              <a:gd name="T36" fmla="*/ 47 w 61"/>
              <a:gd name="T37" fmla="*/ 42 h 76"/>
              <a:gd name="T38" fmla="*/ 47 w 61"/>
              <a:gd name="T39" fmla="*/ 21 h 76"/>
              <a:gd name="T40" fmla="*/ 39 w 61"/>
              <a:gd name="T41" fmla="*/ 31 h 76"/>
              <a:gd name="T42" fmla="*/ 47 w 61"/>
              <a:gd name="T43" fmla="*/ 21 h 76"/>
              <a:gd name="T44" fmla="*/ 54 w 61"/>
              <a:gd name="T45" fmla="*/ 44 h 76"/>
              <a:gd name="T46" fmla="*/ 49 w 61"/>
              <a:gd name="T47" fmla="*/ 53 h 76"/>
              <a:gd name="T48" fmla="*/ 58 w 61"/>
              <a:gd name="T49" fmla="*/ 49 h 76"/>
              <a:gd name="T50" fmla="*/ 58 w 61"/>
              <a:gd name="T51" fmla="*/ 42 h 76"/>
              <a:gd name="T52" fmla="*/ 54 w 61"/>
              <a:gd name="T53" fmla="*/ 33 h 76"/>
              <a:gd name="T54" fmla="*/ 49 w 61"/>
              <a:gd name="T55" fmla="*/ 42 h 76"/>
              <a:gd name="T56" fmla="*/ 58 w 61"/>
              <a:gd name="T57" fmla="*/ 38 h 76"/>
              <a:gd name="T58" fmla="*/ 58 w 61"/>
              <a:gd name="T59" fmla="*/ 31 h 76"/>
              <a:gd name="T60" fmla="*/ 54 w 61"/>
              <a:gd name="T61" fmla="*/ 21 h 76"/>
              <a:gd name="T62" fmla="*/ 49 w 61"/>
              <a:gd name="T63" fmla="*/ 31 h 76"/>
              <a:gd name="T64" fmla="*/ 58 w 61"/>
              <a:gd name="T65" fmla="*/ 27 h 76"/>
              <a:gd name="T66" fmla="*/ 58 w 61"/>
              <a:gd name="T67" fmla="*/ 20 h 76"/>
              <a:gd name="T68" fmla="*/ 7 w 61"/>
              <a:gd name="T69" fmla="*/ 19 h 76"/>
              <a:gd name="T70" fmla="*/ 58 w 61"/>
              <a:gd name="T71" fmla="*/ 15 h 76"/>
              <a:gd name="T72" fmla="*/ 58 w 61"/>
              <a:gd name="T73" fmla="*/ 7 h 76"/>
              <a:gd name="T74" fmla="*/ 7 w 61"/>
              <a:gd name="T75" fmla="*/ 3 h 76"/>
              <a:gd name="T76" fmla="*/ 3 w 61"/>
              <a:gd name="T77" fmla="*/ 11 h 76"/>
              <a:gd name="T78" fmla="*/ 3 w 61"/>
              <a:gd name="T79" fmla="*/ 27 h 76"/>
              <a:gd name="T80" fmla="*/ 37 w 61"/>
              <a:gd name="T81" fmla="*/ 31 h 76"/>
              <a:gd name="T82" fmla="*/ 7 w 61"/>
              <a:gd name="T83" fmla="*/ 21 h 76"/>
              <a:gd name="T84" fmla="*/ 3 w 61"/>
              <a:gd name="T85" fmla="*/ 22 h 76"/>
              <a:gd name="T86" fmla="*/ 3 w 61"/>
              <a:gd name="T87" fmla="*/ 38 h 76"/>
              <a:gd name="T88" fmla="*/ 37 w 61"/>
              <a:gd name="T89" fmla="*/ 42 h 76"/>
              <a:gd name="T90" fmla="*/ 7 w 61"/>
              <a:gd name="T91" fmla="*/ 33 h 76"/>
              <a:gd name="T92" fmla="*/ 3 w 61"/>
              <a:gd name="T93" fmla="*/ 34 h 76"/>
              <a:gd name="T94" fmla="*/ 37 w 61"/>
              <a:gd name="T95" fmla="*/ 53 h 76"/>
              <a:gd name="T96" fmla="*/ 7 w 61"/>
              <a:gd name="T97" fmla="*/ 44 h 76"/>
              <a:gd name="T98" fmla="*/ 3 w 61"/>
              <a:gd name="T99" fmla="*/ 45 h 76"/>
              <a:gd name="T100" fmla="*/ 7 w 61"/>
              <a:gd name="T101" fmla="*/ 53 h 76"/>
              <a:gd name="T102" fmla="*/ 35 w 61"/>
              <a:gd name="T103" fmla="*/ 68 h 76"/>
              <a:gd name="T104" fmla="*/ 26 w 61"/>
              <a:gd name="T105" fmla="*/ 68 h 76"/>
              <a:gd name="T106" fmla="*/ 35 w 61"/>
              <a:gd name="T107" fmla="*/ 68 h 76"/>
              <a:gd name="T108" fmla="*/ 45 w 61"/>
              <a:gd name="T109" fmla="*/ 37 h 76"/>
              <a:gd name="T110" fmla="*/ 41 w 61"/>
              <a:gd name="T111" fmla="*/ 37 h 76"/>
              <a:gd name="T112" fmla="*/ 43 w 61"/>
              <a:gd name="T113" fmla="*/ 28 h 76"/>
              <a:gd name="T114" fmla="*/ 43 w 61"/>
              <a:gd name="T115" fmla="*/ 24 h 76"/>
              <a:gd name="T116" fmla="*/ 43 w 61"/>
              <a:gd name="T117" fmla="*/ 2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1" h="76">
                <a:moveTo>
                  <a:pt x="41" y="49"/>
                </a:moveTo>
                <a:cubicBezTo>
                  <a:pt x="41" y="48"/>
                  <a:pt x="42" y="47"/>
                  <a:pt x="43" y="47"/>
                </a:cubicBezTo>
                <a:cubicBezTo>
                  <a:pt x="44" y="47"/>
                  <a:pt x="45" y="48"/>
                  <a:pt x="45" y="49"/>
                </a:cubicBezTo>
                <a:cubicBezTo>
                  <a:pt x="45" y="50"/>
                  <a:pt x="44" y="51"/>
                  <a:pt x="43" y="51"/>
                </a:cubicBezTo>
                <a:cubicBezTo>
                  <a:pt x="42" y="51"/>
                  <a:pt x="41" y="50"/>
                  <a:pt x="41" y="49"/>
                </a:cubicBezTo>
                <a:close/>
                <a:moveTo>
                  <a:pt x="61" y="68"/>
                </a:moveTo>
                <a:cubicBezTo>
                  <a:pt x="61" y="70"/>
                  <a:pt x="60" y="70"/>
                  <a:pt x="59" y="70"/>
                </a:cubicBezTo>
                <a:cubicBezTo>
                  <a:pt x="38" y="70"/>
                  <a:pt x="38" y="70"/>
                  <a:pt x="38" y="70"/>
                </a:cubicBezTo>
                <a:cubicBezTo>
                  <a:pt x="37" y="74"/>
                  <a:pt x="34" y="76"/>
                  <a:pt x="31" y="76"/>
                </a:cubicBezTo>
                <a:cubicBezTo>
                  <a:pt x="27" y="76"/>
                  <a:pt x="24" y="74"/>
                  <a:pt x="23" y="70"/>
                </a:cubicBezTo>
                <a:cubicBezTo>
                  <a:pt x="2" y="70"/>
                  <a:pt x="2" y="70"/>
                  <a:pt x="2" y="70"/>
                </a:cubicBezTo>
                <a:cubicBezTo>
                  <a:pt x="1" y="70"/>
                  <a:pt x="0" y="70"/>
                  <a:pt x="0" y="68"/>
                </a:cubicBezTo>
                <a:cubicBezTo>
                  <a:pt x="0" y="67"/>
                  <a:pt x="1" y="66"/>
                  <a:pt x="2" y="66"/>
                </a:cubicBezTo>
                <a:cubicBezTo>
                  <a:pt x="23" y="66"/>
                  <a:pt x="23" y="66"/>
                  <a:pt x="23" y="66"/>
                </a:cubicBezTo>
                <a:cubicBezTo>
                  <a:pt x="24" y="64"/>
                  <a:pt x="26" y="62"/>
                  <a:pt x="29" y="61"/>
                </a:cubicBezTo>
                <a:cubicBezTo>
                  <a:pt x="29" y="56"/>
                  <a:pt x="29" y="56"/>
                  <a:pt x="29" y="56"/>
                </a:cubicBezTo>
                <a:cubicBezTo>
                  <a:pt x="7" y="56"/>
                  <a:pt x="7" y="56"/>
                  <a:pt x="7" y="56"/>
                </a:cubicBezTo>
                <a:cubicBezTo>
                  <a:pt x="3" y="56"/>
                  <a:pt x="0" y="53"/>
                  <a:pt x="0" y="49"/>
                </a:cubicBezTo>
                <a:cubicBezTo>
                  <a:pt x="0" y="7"/>
                  <a:pt x="0" y="7"/>
                  <a:pt x="0" y="7"/>
                </a:cubicBezTo>
                <a:cubicBezTo>
                  <a:pt x="0" y="3"/>
                  <a:pt x="3" y="0"/>
                  <a:pt x="7" y="0"/>
                </a:cubicBezTo>
                <a:cubicBezTo>
                  <a:pt x="54" y="0"/>
                  <a:pt x="54" y="0"/>
                  <a:pt x="54" y="0"/>
                </a:cubicBezTo>
                <a:cubicBezTo>
                  <a:pt x="58" y="0"/>
                  <a:pt x="61" y="3"/>
                  <a:pt x="61" y="7"/>
                </a:cubicBezTo>
                <a:cubicBezTo>
                  <a:pt x="61" y="49"/>
                  <a:pt x="61" y="49"/>
                  <a:pt x="61" y="49"/>
                </a:cubicBezTo>
                <a:cubicBezTo>
                  <a:pt x="61" y="53"/>
                  <a:pt x="58" y="56"/>
                  <a:pt x="54" y="56"/>
                </a:cubicBezTo>
                <a:cubicBezTo>
                  <a:pt x="33" y="56"/>
                  <a:pt x="33" y="56"/>
                  <a:pt x="33" y="56"/>
                </a:cubicBezTo>
                <a:cubicBezTo>
                  <a:pt x="33" y="61"/>
                  <a:pt x="33" y="61"/>
                  <a:pt x="33" y="61"/>
                </a:cubicBezTo>
                <a:cubicBezTo>
                  <a:pt x="35" y="62"/>
                  <a:pt x="37" y="64"/>
                  <a:pt x="38" y="66"/>
                </a:cubicBezTo>
                <a:cubicBezTo>
                  <a:pt x="59" y="66"/>
                  <a:pt x="59" y="66"/>
                  <a:pt x="59" y="66"/>
                </a:cubicBezTo>
                <a:cubicBezTo>
                  <a:pt x="60" y="66"/>
                  <a:pt x="61" y="67"/>
                  <a:pt x="61" y="68"/>
                </a:cubicBezTo>
                <a:close/>
                <a:moveTo>
                  <a:pt x="47" y="44"/>
                </a:moveTo>
                <a:cubicBezTo>
                  <a:pt x="39" y="44"/>
                  <a:pt x="39" y="44"/>
                  <a:pt x="39" y="44"/>
                </a:cubicBezTo>
                <a:cubicBezTo>
                  <a:pt x="39" y="53"/>
                  <a:pt x="39" y="53"/>
                  <a:pt x="39" y="53"/>
                </a:cubicBezTo>
                <a:cubicBezTo>
                  <a:pt x="47" y="53"/>
                  <a:pt x="47" y="53"/>
                  <a:pt x="47" y="53"/>
                </a:cubicBezTo>
                <a:lnTo>
                  <a:pt x="47" y="44"/>
                </a:lnTo>
                <a:close/>
                <a:moveTo>
                  <a:pt x="47" y="33"/>
                </a:moveTo>
                <a:cubicBezTo>
                  <a:pt x="39" y="33"/>
                  <a:pt x="39" y="33"/>
                  <a:pt x="39" y="33"/>
                </a:cubicBezTo>
                <a:cubicBezTo>
                  <a:pt x="39" y="42"/>
                  <a:pt x="39" y="42"/>
                  <a:pt x="39" y="42"/>
                </a:cubicBezTo>
                <a:cubicBezTo>
                  <a:pt x="47" y="42"/>
                  <a:pt x="47" y="42"/>
                  <a:pt x="47" y="42"/>
                </a:cubicBezTo>
                <a:lnTo>
                  <a:pt x="47" y="33"/>
                </a:lnTo>
                <a:close/>
                <a:moveTo>
                  <a:pt x="47" y="21"/>
                </a:moveTo>
                <a:cubicBezTo>
                  <a:pt x="39" y="21"/>
                  <a:pt x="39" y="21"/>
                  <a:pt x="39" y="21"/>
                </a:cubicBezTo>
                <a:cubicBezTo>
                  <a:pt x="39" y="31"/>
                  <a:pt x="39" y="31"/>
                  <a:pt x="39" y="31"/>
                </a:cubicBezTo>
                <a:cubicBezTo>
                  <a:pt x="47" y="31"/>
                  <a:pt x="47" y="31"/>
                  <a:pt x="47" y="31"/>
                </a:cubicBezTo>
                <a:lnTo>
                  <a:pt x="47" y="21"/>
                </a:lnTo>
                <a:close/>
                <a:moveTo>
                  <a:pt x="58" y="42"/>
                </a:moveTo>
                <a:cubicBezTo>
                  <a:pt x="57" y="43"/>
                  <a:pt x="55" y="44"/>
                  <a:pt x="54" y="44"/>
                </a:cubicBezTo>
                <a:cubicBezTo>
                  <a:pt x="49" y="44"/>
                  <a:pt x="49" y="44"/>
                  <a:pt x="49" y="44"/>
                </a:cubicBezTo>
                <a:cubicBezTo>
                  <a:pt x="49" y="53"/>
                  <a:pt x="49" y="53"/>
                  <a:pt x="49" y="53"/>
                </a:cubicBezTo>
                <a:cubicBezTo>
                  <a:pt x="54" y="53"/>
                  <a:pt x="54" y="53"/>
                  <a:pt x="54" y="53"/>
                </a:cubicBezTo>
                <a:cubicBezTo>
                  <a:pt x="56" y="53"/>
                  <a:pt x="58" y="51"/>
                  <a:pt x="58" y="49"/>
                </a:cubicBezTo>
                <a:cubicBezTo>
                  <a:pt x="58" y="45"/>
                  <a:pt x="58" y="45"/>
                  <a:pt x="58" y="45"/>
                </a:cubicBezTo>
                <a:lnTo>
                  <a:pt x="58" y="42"/>
                </a:lnTo>
                <a:close/>
                <a:moveTo>
                  <a:pt x="58" y="31"/>
                </a:moveTo>
                <a:cubicBezTo>
                  <a:pt x="57" y="32"/>
                  <a:pt x="55" y="33"/>
                  <a:pt x="54" y="33"/>
                </a:cubicBezTo>
                <a:cubicBezTo>
                  <a:pt x="49" y="33"/>
                  <a:pt x="49" y="33"/>
                  <a:pt x="49" y="33"/>
                </a:cubicBezTo>
                <a:cubicBezTo>
                  <a:pt x="49" y="42"/>
                  <a:pt x="49" y="42"/>
                  <a:pt x="49" y="42"/>
                </a:cubicBezTo>
                <a:cubicBezTo>
                  <a:pt x="54" y="42"/>
                  <a:pt x="54" y="42"/>
                  <a:pt x="54" y="42"/>
                </a:cubicBezTo>
                <a:cubicBezTo>
                  <a:pt x="56" y="42"/>
                  <a:pt x="58" y="40"/>
                  <a:pt x="58" y="38"/>
                </a:cubicBezTo>
                <a:cubicBezTo>
                  <a:pt x="58" y="34"/>
                  <a:pt x="58" y="34"/>
                  <a:pt x="58" y="34"/>
                </a:cubicBezTo>
                <a:lnTo>
                  <a:pt x="58" y="31"/>
                </a:lnTo>
                <a:close/>
                <a:moveTo>
                  <a:pt x="58" y="20"/>
                </a:moveTo>
                <a:cubicBezTo>
                  <a:pt x="57" y="21"/>
                  <a:pt x="55" y="21"/>
                  <a:pt x="54" y="21"/>
                </a:cubicBezTo>
                <a:cubicBezTo>
                  <a:pt x="49" y="21"/>
                  <a:pt x="49" y="21"/>
                  <a:pt x="49" y="21"/>
                </a:cubicBezTo>
                <a:cubicBezTo>
                  <a:pt x="49" y="31"/>
                  <a:pt x="49" y="31"/>
                  <a:pt x="49" y="31"/>
                </a:cubicBezTo>
                <a:cubicBezTo>
                  <a:pt x="54" y="31"/>
                  <a:pt x="54" y="31"/>
                  <a:pt x="54" y="31"/>
                </a:cubicBezTo>
                <a:cubicBezTo>
                  <a:pt x="56" y="31"/>
                  <a:pt x="58" y="29"/>
                  <a:pt x="58" y="27"/>
                </a:cubicBezTo>
                <a:cubicBezTo>
                  <a:pt x="58" y="22"/>
                  <a:pt x="58" y="22"/>
                  <a:pt x="58" y="22"/>
                </a:cubicBezTo>
                <a:lnTo>
                  <a:pt x="58" y="20"/>
                </a:lnTo>
                <a:close/>
                <a:moveTo>
                  <a:pt x="3" y="15"/>
                </a:moveTo>
                <a:cubicBezTo>
                  <a:pt x="3" y="18"/>
                  <a:pt x="5" y="19"/>
                  <a:pt x="7" y="19"/>
                </a:cubicBezTo>
                <a:cubicBezTo>
                  <a:pt x="54" y="19"/>
                  <a:pt x="54" y="19"/>
                  <a:pt x="54" y="19"/>
                </a:cubicBezTo>
                <a:cubicBezTo>
                  <a:pt x="56" y="19"/>
                  <a:pt x="58" y="18"/>
                  <a:pt x="58" y="15"/>
                </a:cubicBezTo>
                <a:cubicBezTo>
                  <a:pt x="58" y="11"/>
                  <a:pt x="58" y="11"/>
                  <a:pt x="58" y="11"/>
                </a:cubicBezTo>
                <a:cubicBezTo>
                  <a:pt x="58" y="7"/>
                  <a:pt x="58" y="7"/>
                  <a:pt x="58" y="7"/>
                </a:cubicBezTo>
                <a:cubicBezTo>
                  <a:pt x="58" y="5"/>
                  <a:pt x="56" y="3"/>
                  <a:pt x="54" y="3"/>
                </a:cubicBezTo>
                <a:cubicBezTo>
                  <a:pt x="7" y="3"/>
                  <a:pt x="7" y="3"/>
                  <a:pt x="7" y="3"/>
                </a:cubicBezTo>
                <a:cubicBezTo>
                  <a:pt x="5" y="3"/>
                  <a:pt x="3" y="5"/>
                  <a:pt x="3" y="7"/>
                </a:cubicBezTo>
                <a:cubicBezTo>
                  <a:pt x="3" y="11"/>
                  <a:pt x="3" y="11"/>
                  <a:pt x="3" y="11"/>
                </a:cubicBezTo>
                <a:lnTo>
                  <a:pt x="3" y="15"/>
                </a:lnTo>
                <a:close/>
                <a:moveTo>
                  <a:pt x="3" y="27"/>
                </a:moveTo>
                <a:cubicBezTo>
                  <a:pt x="3" y="29"/>
                  <a:pt x="5" y="31"/>
                  <a:pt x="7" y="31"/>
                </a:cubicBezTo>
                <a:cubicBezTo>
                  <a:pt x="37" y="31"/>
                  <a:pt x="37" y="31"/>
                  <a:pt x="37" y="31"/>
                </a:cubicBezTo>
                <a:cubicBezTo>
                  <a:pt x="37" y="21"/>
                  <a:pt x="37" y="21"/>
                  <a:pt x="37" y="21"/>
                </a:cubicBezTo>
                <a:cubicBezTo>
                  <a:pt x="7" y="21"/>
                  <a:pt x="7" y="21"/>
                  <a:pt x="7" y="21"/>
                </a:cubicBezTo>
                <a:cubicBezTo>
                  <a:pt x="6" y="21"/>
                  <a:pt x="4" y="21"/>
                  <a:pt x="3" y="20"/>
                </a:cubicBezTo>
                <a:cubicBezTo>
                  <a:pt x="3" y="22"/>
                  <a:pt x="3" y="22"/>
                  <a:pt x="3" y="22"/>
                </a:cubicBezTo>
                <a:lnTo>
                  <a:pt x="3" y="27"/>
                </a:lnTo>
                <a:close/>
                <a:moveTo>
                  <a:pt x="3" y="38"/>
                </a:moveTo>
                <a:cubicBezTo>
                  <a:pt x="3" y="40"/>
                  <a:pt x="5" y="42"/>
                  <a:pt x="7" y="42"/>
                </a:cubicBezTo>
                <a:cubicBezTo>
                  <a:pt x="37" y="42"/>
                  <a:pt x="37" y="42"/>
                  <a:pt x="37" y="42"/>
                </a:cubicBezTo>
                <a:cubicBezTo>
                  <a:pt x="37" y="33"/>
                  <a:pt x="37" y="33"/>
                  <a:pt x="37" y="33"/>
                </a:cubicBezTo>
                <a:cubicBezTo>
                  <a:pt x="7" y="33"/>
                  <a:pt x="7" y="33"/>
                  <a:pt x="7" y="33"/>
                </a:cubicBezTo>
                <a:cubicBezTo>
                  <a:pt x="6" y="33"/>
                  <a:pt x="4" y="32"/>
                  <a:pt x="3" y="31"/>
                </a:cubicBezTo>
                <a:cubicBezTo>
                  <a:pt x="3" y="34"/>
                  <a:pt x="3" y="34"/>
                  <a:pt x="3" y="34"/>
                </a:cubicBezTo>
                <a:lnTo>
                  <a:pt x="3" y="38"/>
                </a:lnTo>
                <a:close/>
                <a:moveTo>
                  <a:pt x="37" y="53"/>
                </a:moveTo>
                <a:cubicBezTo>
                  <a:pt x="37" y="44"/>
                  <a:pt x="37" y="44"/>
                  <a:pt x="37" y="44"/>
                </a:cubicBezTo>
                <a:cubicBezTo>
                  <a:pt x="7" y="44"/>
                  <a:pt x="7" y="44"/>
                  <a:pt x="7" y="44"/>
                </a:cubicBezTo>
                <a:cubicBezTo>
                  <a:pt x="6" y="44"/>
                  <a:pt x="4" y="43"/>
                  <a:pt x="3" y="42"/>
                </a:cubicBezTo>
                <a:cubicBezTo>
                  <a:pt x="3" y="45"/>
                  <a:pt x="3" y="45"/>
                  <a:pt x="3" y="45"/>
                </a:cubicBezTo>
                <a:cubicBezTo>
                  <a:pt x="3" y="49"/>
                  <a:pt x="3" y="49"/>
                  <a:pt x="3" y="49"/>
                </a:cubicBezTo>
                <a:cubicBezTo>
                  <a:pt x="3" y="51"/>
                  <a:pt x="5" y="53"/>
                  <a:pt x="7" y="53"/>
                </a:cubicBezTo>
                <a:lnTo>
                  <a:pt x="37" y="53"/>
                </a:lnTo>
                <a:close/>
                <a:moveTo>
                  <a:pt x="35" y="68"/>
                </a:moveTo>
                <a:cubicBezTo>
                  <a:pt x="35" y="66"/>
                  <a:pt x="33" y="64"/>
                  <a:pt x="31" y="64"/>
                </a:cubicBezTo>
                <a:cubicBezTo>
                  <a:pt x="28" y="64"/>
                  <a:pt x="26" y="66"/>
                  <a:pt x="26" y="68"/>
                </a:cubicBezTo>
                <a:cubicBezTo>
                  <a:pt x="26" y="71"/>
                  <a:pt x="28" y="73"/>
                  <a:pt x="31" y="73"/>
                </a:cubicBezTo>
                <a:cubicBezTo>
                  <a:pt x="33" y="73"/>
                  <a:pt x="35" y="71"/>
                  <a:pt x="35" y="68"/>
                </a:cubicBezTo>
                <a:close/>
                <a:moveTo>
                  <a:pt x="43" y="39"/>
                </a:moveTo>
                <a:cubicBezTo>
                  <a:pt x="44" y="39"/>
                  <a:pt x="45" y="38"/>
                  <a:pt x="45" y="37"/>
                </a:cubicBezTo>
                <a:cubicBezTo>
                  <a:pt x="45" y="36"/>
                  <a:pt x="44" y="36"/>
                  <a:pt x="43" y="36"/>
                </a:cubicBezTo>
                <a:cubicBezTo>
                  <a:pt x="42" y="36"/>
                  <a:pt x="41" y="36"/>
                  <a:pt x="41" y="37"/>
                </a:cubicBezTo>
                <a:cubicBezTo>
                  <a:pt x="41" y="38"/>
                  <a:pt x="42" y="39"/>
                  <a:pt x="43" y="39"/>
                </a:cubicBezTo>
                <a:close/>
                <a:moveTo>
                  <a:pt x="43" y="28"/>
                </a:moveTo>
                <a:cubicBezTo>
                  <a:pt x="44" y="28"/>
                  <a:pt x="45" y="27"/>
                  <a:pt x="45" y="26"/>
                </a:cubicBezTo>
                <a:cubicBezTo>
                  <a:pt x="45" y="25"/>
                  <a:pt x="44" y="24"/>
                  <a:pt x="43" y="24"/>
                </a:cubicBezTo>
                <a:cubicBezTo>
                  <a:pt x="42" y="24"/>
                  <a:pt x="41" y="25"/>
                  <a:pt x="41" y="26"/>
                </a:cubicBezTo>
                <a:cubicBezTo>
                  <a:pt x="41" y="27"/>
                  <a:pt x="42" y="28"/>
                  <a:pt x="43" y="28"/>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05" name="Freeform 141"/>
          <p:cNvSpPr>
            <a:spLocks noEditPoints="1"/>
          </p:cNvSpPr>
          <p:nvPr/>
        </p:nvSpPr>
        <p:spPr bwMode="auto">
          <a:xfrm>
            <a:off x="1278597" y="5190394"/>
            <a:ext cx="287446" cy="285684"/>
          </a:xfrm>
          <a:custGeom>
            <a:avLst/>
            <a:gdLst>
              <a:gd name="T0" fmla="*/ 13 w 69"/>
              <a:gd name="T1" fmla="*/ 5 h 66"/>
              <a:gd name="T2" fmla="*/ 13 w 69"/>
              <a:gd name="T3" fmla="*/ 8 h 66"/>
              <a:gd name="T4" fmla="*/ 18 w 69"/>
              <a:gd name="T5" fmla="*/ 8 h 66"/>
              <a:gd name="T6" fmla="*/ 18 w 69"/>
              <a:gd name="T7" fmla="*/ 5 h 66"/>
              <a:gd name="T8" fmla="*/ 18 w 69"/>
              <a:gd name="T9" fmla="*/ 8 h 66"/>
              <a:gd name="T10" fmla="*/ 10 w 69"/>
              <a:gd name="T11" fmla="*/ 6 h 66"/>
              <a:gd name="T12" fmla="*/ 6 w 69"/>
              <a:gd name="T13" fmla="*/ 6 h 66"/>
              <a:gd name="T14" fmla="*/ 37 w 69"/>
              <a:gd name="T15" fmla="*/ 34 h 66"/>
              <a:gd name="T16" fmla="*/ 39 w 69"/>
              <a:gd name="T17" fmla="*/ 34 h 66"/>
              <a:gd name="T18" fmla="*/ 46 w 69"/>
              <a:gd name="T19" fmla="*/ 25 h 66"/>
              <a:gd name="T20" fmla="*/ 37 w 69"/>
              <a:gd name="T21" fmla="*/ 17 h 66"/>
              <a:gd name="T22" fmla="*/ 44 w 69"/>
              <a:gd name="T23" fmla="*/ 26 h 66"/>
              <a:gd name="T24" fmla="*/ 37 w 69"/>
              <a:gd name="T25" fmla="*/ 34 h 66"/>
              <a:gd name="T26" fmla="*/ 63 w 69"/>
              <a:gd name="T27" fmla="*/ 40 h 66"/>
              <a:gd name="T28" fmla="*/ 7 w 69"/>
              <a:gd name="T29" fmla="*/ 41 h 66"/>
              <a:gd name="T30" fmla="*/ 6 w 69"/>
              <a:gd name="T31" fmla="*/ 11 h 66"/>
              <a:gd name="T32" fmla="*/ 62 w 69"/>
              <a:gd name="T33" fmla="*/ 10 h 66"/>
              <a:gd name="T34" fmla="*/ 61 w 69"/>
              <a:gd name="T35" fmla="*/ 12 h 66"/>
              <a:gd name="T36" fmla="*/ 8 w 69"/>
              <a:gd name="T37" fmla="*/ 39 h 66"/>
              <a:gd name="T38" fmla="*/ 61 w 69"/>
              <a:gd name="T39" fmla="*/ 12 h 66"/>
              <a:gd name="T40" fmla="*/ 69 w 69"/>
              <a:gd name="T41" fmla="*/ 40 h 66"/>
              <a:gd name="T42" fmla="*/ 36 w 69"/>
              <a:gd name="T43" fmla="*/ 47 h 66"/>
              <a:gd name="T44" fmla="*/ 41 w 69"/>
              <a:gd name="T45" fmla="*/ 57 h 66"/>
              <a:gd name="T46" fmla="*/ 62 w 69"/>
              <a:gd name="T47" fmla="*/ 59 h 66"/>
              <a:gd name="T48" fmla="*/ 41 w 69"/>
              <a:gd name="T49" fmla="*/ 61 h 66"/>
              <a:gd name="T50" fmla="*/ 28 w 69"/>
              <a:gd name="T51" fmla="*/ 61 h 66"/>
              <a:gd name="T52" fmla="*/ 7 w 69"/>
              <a:gd name="T53" fmla="*/ 59 h 66"/>
              <a:gd name="T54" fmla="*/ 28 w 69"/>
              <a:gd name="T55" fmla="*/ 57 h 66"/>
              <a:gd name="T56" fmla="*/ 32 w 69"/>
              <a:gd name="T57" fmla="*/ 47 h 66"/>
              <a:gd name="T58" fmla="*/ 0 w 69"/>
              <a:gd name="T59" fmla="*/ 40 h 66"/>
              <a:gd name="T60" fmla="*/ 7 w 69"/>
              <a:gd name="T61" fmla="*/ 0 h 66"/>
              <a:gd name="T62" fmla="*/ 69 w 69"/>
              <a:gd name="T63" fmla="*/ 7 h 66"/>
              <a:gd name="T64" fmla="*/ 30 w 69"/>
              <a:gd name="T65" fmla="*/ 59 h 66"/>
              <a:gd name="T66" fmla="*/ 38 w 69"/>
              <a:gd name="T67" fmla="*/ 59 h 66"/>
              <a:gd name="T68" fmla="*/ 66 w 69"/>
              <a:gd name="T69" fmla="*/ 7 h 66"/>
              <a:gd name="T70" fmla="*/ 7 w 69"/>
              <a:gd name="T71" fmla="*/ 3 h 66"/>
              <a:gd name="T72" fmla="*/ 3 w 69"/>
              <a:gd name="T73" fmla="*/ 40 h 66"/>
              <a:gd name="T74" fmla="*/ 61 w 69"/>
              <a:gd name="T75" fmla="*/ 44 h 66"/>
              <a:gd name="T76" fmla="*/ 66 w 69"/>
              <a:gd name="T77" fmla="*/ 7 h 66"/>
              <a:gd name="T78" fmla="*/ 31 w 69"/>
              <a:gd name="T79" fmla="*/ 34 h 66"/>
              <a:gd name="T80" fmla="*/ 31 w 69"/>
              <a:gd name="T81" fmla="*/ 32 h 66"/>
              <a:gd name="T82" fmla="*/ 31 w 69"/>
              <a:gd name="T83" fmla="*/ 19 h 66"/>
              <a:gd name="T84" fmla="*/ 30 w 69"/>
              <a:gd name="T85" fmla="*/ 17 h 66"/>
              <a:gd name="T86" fmla="*/ 23 w 69"/>
              <a:gd name="T87" fmla="*/ 2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 h="66">
                <a:moveTo>
                  <a:pt x="11" y="6"/>
                </a:moveTo>
                <a:cubicBezTo>
                  <a:pt x="11" y="5"/>
                  <a:pt x="12" y="5"/>
                  <a:pt x="13" y="5"/>
                </a:cubicBezTo>
                <a:cubicBezTo>
                  <a:pt x="14" y="5"/>
                  <a:pt x="15" y="5"/>
                  <a:pt x="15" y="6"/>
                </a:cubicBezTo>
                <a:cubicBezTo>
                  <a:pt x="15" y="7"/>
                  <a:pt x="14" y="8"/>
                  <a:pt x="13" y="8"/>
                </a:cubicBezTo>
                <a:cubicBezTo>
                  <a:pt x="12" y="8"/>
                  <a:pt x="11" y="7"/>
                  <a:pt x="11" y="6"/>
                </a:cubicBezTo>
                <a:close/>
                <a:moveTo>
                  <a:pt x="18" y="8"/>
                </a:moveTo>
                <a:cubicBezTo>
                  <a:pt x="19" y="8"/>
                  <a:pt x="19" y="7"/>
                  <a:pt x="19" y="6"/>
                </a:cubicBezTo>
                <a:cubicBezTo>
                  <a:pt x="19" y="5"/>
                  <a:pt x="19" y="5"/>
                  <a:pt x="18" y="5"/>
                </a:cubicBezTo>
                <a:cubicBezTo>
                  <a:pt x="17" y="5"/>
                  <a:pt x="16" y="5"/>
                  <a:pt x="16" y="6"/>
                </a:cubicBezTo>
                <a:cubicBezTo>
                  <a:pt x="16" y="7"/>
                  <a:pt x="17" y="8"/>
                  <a:pt x="18" y="8"/>
                </a:cubicBezTo>
                <a:close/>
                <a:moveTo>
                  <a:pt x="8" y="8"/>
                </a:moveTo>
                <a:cubicBezTo>
                  <a:pt x="9" y="8"/>
                  <a:pt x="10" y="7"/>
                  <a:pt x="10" y="6"/>
                </a:cubicBezTo>
                <a:cubicBezTo>
                  <a:pt x="10" y="5"/>
                  <a:pt x="9" y="5"/>
                  <a:pt x="8" y="5"/>
                </a:cubicBezTo>
                <a:cubicBezTo>
                  <a:pt x="7" y="5"/>
                  <a:pt x="6" y="5"/>
                  <a:pt x="6" y="6"/>
                </a:cubicBezTo>
                <a:cubicBezTo>
                  <a:pt x="6" y="7"/>
                  <a:pt x="7" y="8"/>
                  <a:pt x="8" y="8"/>
                </a:cubicBezTo>
                <a:close/>
                <a:moveTo>
                  <a:pt x="37" y="34"/>
                </a:moveTo>
                <a:cubicBezTo>
                  <a:pt x="38" y="34"/>
                  <a:pt x="38" y="34"/>
                  <a:pt x="38" y="34"/>
                </a:cubicBezTo>
                <a:cubicBezTo>
                  <a:pt x="38" y="34"/>
                  <a:pt x="39" y="34"/>
                  <a:pt x="39" y="34"/>
                </a:cubicBezTo>
                <a:cubicBezTo>
                  <a:pt x="46" y="26"/>
                  <a:pt x="46" y="26"/>
                  <a:pt x="46" y="26"/>
                </a:cubicBezTo>
                <a:cubicBezTo>
                  <a:pt x="47" y="26"/>
                  <a:pt x="47" y="25"/>
                  <a:pt x="46" y="25"/>
                </a:cubicBezTo>
                <a:cubicBezTo>
                  <a:pt x="39" y="17"/>
                  <a:pt x="39" y="17"/>
                  <a:pt x="39" y="17"/>
                </a:cubicBezTo>
                <a:cubicBezTo>
                  <a:pt x="38" y="17"/>
                  <a:pt x="38" y="17"/>
                  <a:pt x="37" y="17"/>
                </a:cubicBezTo>
                <a:cubicBezTo>
                  <a:pt x="37" y="18"/>
                  <a:pt x="37" y="18"/>
                  <a:pt x="37" y="19"/>
                </a:cubicBezTo>
                <a:cubicBezTo>
                  <a:pt x="44" y="26"/>
                  <a:pt x="44" y="26"/>
                  <a:pt x="44" y="26"/>
                </a:cubicBezTo>
                <a:cubicBezTo>
                  <a:pt x="37" y="32"/>
                  <a:pt x="37" y="32"/>
                  <a:pt x="37" y="32"/>
                </a:cubicBezTo>
                <a:cubicBezTo>
                  <a:pt x="37" y="33"/>
                  <a:pt x="37" y="33"/>
                  <a:pt x="37" y="34"/>
                </a:cubicBezTo>
                <a:close/>
                <a:moveTo>
                  <a:pt x="63" y="11"/>
                </a:moveTo>
                <a:cubicBezTo>
                  <a:pt x="63" y="40"/>
                  <a:pt x="63" y="40"/>
                  <a:pt x="63" y="40"/>
                </a:cubicBezTo>
                <a:cubicBezTo>
                  <a:pt x="63" y="41"/>
                  <a:pt x="63" y="41"/>
                  <a:pt x="62" y="41"/>
                </a:cubicBezTo>
                <a:cubicBezTo>
                  <a:pt x="7" y="41"/>
                  <a:pt x="7" y="41"/>
                  <a:pt x="7" y="41"/>
                </a:cubicBezTo>
                <a:cubicBezTo>
                  <a:pt x="6" y="41"/>
                  <a:pt x="6" y="41"/>
                  <a:pt x="6" y="40"/>
                </a:cubicBezTo>
                <a:cubicBezTo>
                  <a:pt x="6" y="11"/>
                  <a:pt x="6" y="11"/>
                  <a:pt x="6" y="11"/>
                </a:cubicBezTo>
                <a:cubicBezTo>
                  <a:pt x="6" y="10"/>
                  <a:pt x="6" y="10"/>
                  <a:pt x="7" y="10"/>
                </a:cubicBezTo>
                <a:cubicBezTo>
                  <a:pt x="62" y="10"/>
                  <a:pt x="62" y="10"/>
                  <a:pt x="62" y="10"/>
                </a:cubicBezTo>
                <a:cubicBezTo>
                  <a:pt x="63" y="10"/>
                  <a:pt x="63" y="10"/>
                  <a:pt x="63" y="11"/>
                </a:cubicBezTo>
                <a:close/>
                <a:moveTo>
                  <a:pt x="61" y="12"/>
                </a:moveTo>
                <a:cubicBezTo>
                  <a:pt x="8" y="12"/>
                  <a:pt x="8" y="12"/>
                  <a:pt x="8" y="12"/>
                </a:cubicBezTo>
                <a:cubicBezTo>
                  <a:pt x="8" y="39"/>
                  <a:pt x="8" y="39"/>
                  <a:pt x="8" y="39"/>
                </a:cubicBezTo>
                <a:cubicBezTo>
                  <a:pt x="61" y="39"/>
                  <a:pt x="61" y="39"/>
                  <a:pt x="61" y="39"/>
                </a:cubicBezTo>
                <a:lnTo>
                  <a:pt x="61" y="12"/>
                </a:lnTo>
                <a:close/>
                <a:moveTo>
                  <a:pt x="69" y="7"/>
                </a:moveTo>
                <a:cubicBezTo>
                  <a:pt x="69" y="40"/>
                  <a:pt x="69" y="40"/>
                  <a:pt x="69" y="40"/>
                </a:cubicBezTo>
                <a:cubicBezTo>
                  <a:pt x="69" y="44"/>
                  <a:pt x="65" y="47"/>
                  <a:pt x="61" y="47"/>
                </a:cubicBezTo>
                <a:cubicBezTo>
                  <a:pt x="36" y="47"/>
                  <a:pt x="36" y="47"/>
                  <a:pt x="36" y="47"/>
                </a:cubicBezTo>
                <a:cubicBezTo>
                  <a:pt x="36" y="52"/>
                  <a:pt x="36" y="52"/>
                  <a:pt x="36" y="52"/>
                </a:cubicBezTo>
                <a:cubicBezTo>
                  <a:pt x="39" y="53"/>
                  <a:pt x="40" y="55"/>
                  <a:pt x="41" y="57"/>
                </a:cubicBezTo>
                <a:cubicBezTo>
                  <a:pt x="60" y="57"/>
                  <a:pt x="60" y="57"/>
                  <a:pt x="60" y="57"/>
                </a:cubicBezTo>
                <a:cubicBezTo>
                  <a:pt x="61" y="57"/>
                  <a:pt x="62" y="58"/>
                  <a:pt x="62" y="59"/>
                </a:cubicBezTo>
                <a:cubicBezTo>
                  <a:pt x="62" y="60"/>
                  <a:pt x="61" y="61"/>
                  <a:pt x="60" y="61"/>
                </a:cubicBezTo>
                <a:cubicBezTo>
                  <a:pt x="41" y="61"/>
                  <a:pt x="41" y="61"/>
                  <a:pt x="41" y="61"/>
                </a:cubicBezTo>
                <a:cubicBezTo>
                  <a:pt x="40" y="64"/>
                  <a:pt x="38" y="66"/>
                  <a:pt x="34" y="66"/>
                </a:cubicBezTo>
                <a:cubicBezTo>
                  <a:pt x="31" y="66"/>
                  <a:pt x="29" y="64"/>
                  <a:pt x="28" y="61"/>
                </a:cubicBezTo>
                <a:cubicBezTo>
                  <a:pt x="9" y="61"/>
                  <a:pt x="9" y="61"/>
                  <a:pt x="9" y="61"/>
                </a:cubicBezTo>
                <a:cubicBezTo>
                  <a:pt x="7" y="61"/>
                  <a:pt x="7" y="60"/>
                  <a:pt x="7" y="59"/>
                </a:cubicBezTo>
                <a:cubicBezTo>
                  <a:pt x="7" y="58"/>
                  <a:pt x="7" y="57"/>
                  <a:pt x="9" y="57"/>
                </a:cubicBezTo>
                <a:cubicBezTo>
                  <a:pt x="28" y="57"/>
                  <a:pt x="28" y="57"/>
                  <a:pt x="28" y="57"/>
                </a:cubicBezTo>
                <a:cubicBezTo>
                  <a:pt x="28" y="55"/>
                  <a:pt x="30" y="53"/>
                  <a:pt x="32" y="52"/>
                </a:cubicBezTo>
                <a:cubicBezTo>
                  <a:pt x="32" y="47"/>
                  <a:pt x="32" y="47"/>
                  <a:pt x="32" y="47"/>
                </a:cubicBezTo>
                <a:cubicBezTo>
                  <a:pt x="7" y="47"/>
                  <a:pt x="7" y="47"/>
                  <a:pt x="7" y="47"/>
                </a:cubicBezTo>
                <a:cubicBezTo>
                  <a:pt x="3" y="47"/>
                  <a:pt x="0" y="44"/>
                  <a:pt x="0" y="40"/>
                </a:cubicBezTo>
                <a:cubicBezTo>
                  <a:pt x="0" y="7"/>
                  <a:pt x="0" y="7"/>
                  <a:pt x="0" y="7"/>
                </a:cubicBezTo>
                <a:cubicBezTo>
                  <a:pt x="0" y="3"/>
                  <a:pt x="3" y="0"/>
                  <a:pt x="7" y="0"/>
                </a:cubicBezTo>
                <a:cubicBezTo>
                  <a:pt x="61" y="0"/>
                  <a:pt x="61" y="0"/>
                  <a:pt x="61" y="0"/>
                </a:cubicBezTo>
                <a:cubicBezTo>
                  <a:pt x="65" y="0"/>
                  <a:pt x="69" y="3"/>
                  <a:pt x="69" y="7"/>
                </a:cubicBezTo>
                <a:close/>
                <a:moveTo>
                  <a:pt x="34" y="55"/>
                </a:moveTo>
                <a:cubicBezTo>
                  <a:pt x="32" y="55"/>
                  <a:pt x="30" y="57"/>
                  <a:pt x="30" y="59"/>
                </a:cubicBezTo>
                <a:cubicBezTo>
                  <a:pt x="30" y="61"/>
                  <a:pt x="32" y="63"/>
                  <a:pt x="34" y="63"/>
                </a:cubicBezTo>
                <a:cubicBezTo>
                  <a:pt x="37" y="63"/>
                  <a:pt x="38" y="61"/>
                  <a:pt x="38" y="59"/>
                </a:cubicBezTo>
                <a:cubicBezTo>
                  <a:pt x="38" y="57"/>
                  <a:pt x="37" y="55"/>
                  <a:pt x="34" y="55"/>
                </a:cubicBezTo>
                <a:close/>
                <a:moveTo>
                  <a:pt x="66" y="7"/>
                </a:moveTo>
                <a:cubicBezTo>
                  <a:pt x="66" y="5"/>
                  <a:pt x="64" y="3"/>
                  <a:pt x="61" y="3"/>
                </a:cubicBezTo>
                <a:cubicBezTo>
                  <a:pt x="7" y="3"/>
                  <a:pt x="7" y="3"/>
                  <a:pt x="7" y="3"/>
                </a:cubicBezTo>
                <a:cubicBezTo>
                  <a:pt x="5" y="3"/>
                  <a:pt x="3" y="5"/>
                  <a:pt x="3" y="7"/>
                </a:cubicBezTo>
                <a:cubicBezTo>
                  <a:pt x="3" y="40"/>
                  <a:pt x="3" y="40"/>
                  <a:pt x="3" y="40"/>
                </a:cubicBezTo>
                <a:cubicBezTo>
                  <a:pt x="3" y="42"/>
                  <a:pt x="5" y="44"/>
                  <a:pt x="7" y="44"/>
                </a:cubicBezTo>
                <a:cubicBezTo>
                  <a:pt x="61" y="44"/>
                  <a:pt x="61" y="44"/>
                  <a:pt x="61" y="44"/>
                </a:cubicBezTo>
                <a:cubicBezTo>
                  <a:pt x="64" y="44"/>
                  <a:pt x="66" y="42"/>
                  <a:pt x="66" y="40"/>
                </a:cubicBezTo>
                <a:lnTo>
                  <a:pt x="66" y="7"/>
                </a:lnTo>
                <a:close/>
                <a:moveTo>
                  <a:pt x="30" y="34"/>
                </a:moveTo>
                <a:cubicBezTo>
                  <a:pt x="30" y="34"/>
                  <a:pt x="31" y="34"/>
                  <a:pt x="31" y="34"/>
                </a:cubicBezTo>
                <a:cubicBezTo>
                  <a:pt x="31" y="34"/>
                  <a:pt x="31" y="34"/>
                  <a:pt x="31" y="34"/>
                </a:cubicBezTo>
                <a:cubicBezTo>
                  <a:pt x="32" y="33"/>
                  <a:pt x="32" y="33"/>
                  <a:pt x="31" y="32"/>
                </a:cubicBezTo>
                <a:cubicBezTo>
                  <a:pt x="25" y="26"/>
                  <a:pt x="25" y="26"/>
                  <a:pt x="25" y="26"/>
                </a:cubicBezTo>
                <a:cubicBezTo>
                  <a:pt x="31" y="19"/>
                  <a:pt x="31" y="19"/>
                  <a:pt x="31" y="19"/>
                </a:cubicBezTo>
                <a:cubicBezTo>
                  <a:pt x="32" y="18"/>
                  <a:pt x="32" y="18"/>
                  <a:pt x="31" y="17"/>
                </a:cubicBezTo>
                <a:cubicBezTo>
                  <a:pt x="31" y="17"/>
                  <a:pt x="30" y="17"/>
                  <a:pt x="30" y="17"/>
                </a:cubicBezTo>
                <a:cubicBezTo>
                  <a:pt x="23" y="25"/>
                  <a:pt x="23" y="25"/>
                  <a:pt x="23" y="25"/>
                </a:cubicBezTo>
                <a:cubicBezTo>
                  <a:pt x="22" y="25"/>
                  <a:pt x="22" y="26"/>
                  <a:pt x="23" y="26"/>
                </a:cubicBezTo>
                <a:lnTo>
                  <a:pt x="30" y="34"/>
                </a:ln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grpSp>
        <p:nvGrpSpPr>
          <p:cNvPr id="107" name="Group 106"/>
          <p:cNvGrpSpPr/>
          <p:nvPr/>
        </p:nvGrpSpPr>
        <p:grpSpPr>
          <a:xfrm>
            <a:off x="813209" y="2687603"/>
            <a:ext cx="609111" cy="91929"/>
            <a:chOff x="8921264" y="5631744"/>
            <a:chExt cx="870714" cy="131411"/>
          </a:xfrm>
        </p:grpSpPr>
        <p:sp>
          <p:nvSpPr>
            <p:cNvPr id="108" name="Oval 107"/>
            <p:cNvSpPr/>
            <p:nvPr/>
          </p:nvSpPr>
          <p:spPr>
            <a:xfrm>
              <a:off x="8921264" y="5631744"/>
              <a:ext cx="131411" cy="131411"/>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09" name="Oval 108"/>
            <p:cNvSpPr/>
            <p:nvPr/>
          </p:nvSpPr>
          <p:spPr>
            <a:xfrm>
              <a:off x="9106090" y="5631744"/>
              <a:ext cx="131411" cy="131411"/>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10" name="Oval 109"/>
            <p:cNvSpPr/>
            <p:nvPr/>
          </p:nvSpPr>
          <p:spPr>
            <a:xfrm>
              <a:off x="9290916" y="5631744"/>
              <a:ext cx="131411" cy="13141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11" name="Oval 110"/>
            <p:cNvSpPr/>
            <p:nvPr/>
          </p:nvSpPr>
          <p:spPr>
            <a:xfrm>
              <a:off x="9475741" y="5631744"/>
              <a:ext cx="131411" cy="131411"/>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sp>
          <p:nvSpPr>
            <p:cNvPr id="112" name="Oval 111"/>
            <p:cNvSpPr/>
            <p:nvPr/>
          </p:nvSpPr>
          <p:spPr>
            <a:xfrm>
              <a:off x="9660567" y="5631744"/>
              <a:ext cx="131411" cy="1314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grpSp>
      <p:pic>
        <p:nvPicPr>
          <p:cNvPr id="3" name="Picture 2" descr="Arquitectura de Microservicios">
            <a:extLst>
              <a:ext uri="{FF2B5EF4-FFF2-40B4-BE49-F238E27FC236}">
                <a16:creationId xmlns:a16="http://schemas.microsoft.com/office/drawing/2014/main" id="{4621F8F5-10AC-A455-5078-FB84141B9D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1717" y="2078423"/>
            <a:ext cx="6349363" cy="35809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30580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grpSp>
        <p:nvGrpSpPr>
          <p:cNvPr id="15" name="Group 14"/>
          <p:cNvGrpSpPr/>
          <p:nvPr/>
        </p:nvGrpSpPr>
        <p:grpSpPr>
          <a:xfrm rot="1154429">
            <a:off x="-777962" y="1409697"/>
            <a:ext cx="5926380" cy="6037247"/>
            <a:chOff x="3175" y="3175"/>
            <a:chExt cx="8608314" cy="8769351"/>
          </a:xfrm>
          <a:solidFill>
            <a:schemeClr val="accent1">
              <a:lumMod val="60000"/>
              <a:lumOff val="40000"/>
              <a:alpha val="20000"/>
            </a:schemeClr>
          </a:solidFill>
        </p:grpSpPr>
        <p:sp>
          <p:nvSpPr>
            <p:cNvPr id="6" name="Freeform 5"/>
            <p:cNvSpPr>
              <a:spLocks noEditPoints="1"/>
            </p:cNvSpPr>
            <p:nvPr/>
          </p:nvSpPr>
          <p:spPr bwMode="auto">
            <a:xfrm>
              <a:off x="3175" y="3175"/>
              <a:ext cx="5264150" cy="5251450"/>
            </a:xfrm>
            <a:custGeom>
              <a:avLst/>
              <a:gdLst>
                <a:gd name="T0" fmla="*/ 196 w 1768"/>
                <a:gd name="T1" fmla="*/ 1078 h 1768"/>
                <a:gd name="T2" fmla="*/ 261 w 1768"/>
                <a:gd name="T3" fmla="*/ 1232 h 1768"/>
                <a:gd name="T4" fmla="*/ 182 w 1768"/>
                <a:gd name="T5" fmla="*/ 1331 h 1768"/>
                <a:gd name="T6" fmla="*/ 188 w 1768"/>
                <a:gd name="T7" fmla="*/ 1438 h 1768"/>
                <a:gd name="T8" fmla="*/ 324 w 1768"/>
                <a:gd name="T9" fmla="*/ 1573 h 1768"/>
                <a:gd name="T10" fmla="*/ 431 w 1768"/>
                <a:gd name="T11" fmla="*/ 1580 h 1768"/>
                <a:gd name="T12" fmla="*/ 529 w 1768"/>
                <a:gd name="T13" fmla="*/ 1502 h 1768"/>
                <a:gd name="T14" fmla="*/ 690 w 1768"/>
                <a:gd name="T15" fmla="*/ 1570 h 1768"/>
                <a:gd name="T16" fmla="*/ 704 w 1768"/>
                <a:gd name="T17" fmla="*/ 1696 h 1768"/>
                <a:gd name="T18" fmla="*/ 785 w 1768"/>
                <a:gd name="T19" fmla="*/ 1768 h 1768"/>
                <a:gd name="T20" fmla="*/ 976 w 1768"/>
                <a:gd name="T21" fmla="*/ 1768 h 1768"/>
                <a:gd name="T22" fmla="*/ 1056 w 1768"/>
                <a:gd name="T23" fmla="*/ 1696 h 1768"/>
                <a:gd name="T24" fmla="*/ 1070 w 1768"/>
                <a:gd name="T25" fmla="*/ 1574 h 1768"/>
                <a:gd name="T26" fmla="*/ 1242 w 1768"/>
                <a:gd name="T27" fmla="*/ 1505 h 1768"/>
                <a:gd name="T28" fmla="*/ 1337 w 1768"/>
                <a:gd name="T29" fmla="*/ 1580 h 1768"/>
                <a:gd name="T30" fmla="*/ 1444 w 1768"/>
                <a:gd name="T31" fmla="*/ 1574 h 1768"/>
                <a:gd name="T32" fmla="*/ 1580 w 1768"/>
                <a:gd name="T33" fmla="*/ 1439 h 1768"/>
                <a:gd name="T34" fmla="*/ 1586 w 1768"/>
                <a:gd name="T35" fmla="*/ 1331 h 1768"/>
                <a:gd name="T36" fmla="*/ 1512 w 1768"/>
                <a:gd name="T37" fmla="*/ 1237 h 1768"/>
                <a:gd name="T38" fmla="*/ 1582 w 1768"/>
                <a:gd name="T39" fmla="*/ 1068 h 1768"/>
                <a:gd name="T40" fmla="*/ 1696 w 1768"/>
                <a:gd name="T41" fmla="*/ 1055 h 1768"/>
                <a:gd name="T42" fmla="*/ 1768 w 1768"/>
                <a:gd name="T43" fmla="*/ 975 h 1768"/>
                <a:gd name="T44" fmla="*/ 1768 w 1768"/>
                <a:gd name="T45" fmla="*/ 784 h 1768"/>
                <a:gd name="T46" fmla="*/ 1696 w 1768"/>
                <a:gd name="T47" fmla="*/ 704 h 1768"/>
                <a:gd name="T48" fmla="*/ 1584 w 1768"/>
                <a:gd name="T49" fmla="*/ 691 h 1768"/>
                <a:gd name="T50" fmla="*/ 1516 w 1768"/>
                <a:gd name="T51" fmla="*/ 524 h 1768"/>
                <a:gd name="T52" fmla="*/ 1585 w 1768"/>
                <a:gd name="T53" fmla="*/ 436 h 1768"/>
                <a:gd name="T54" fmla="*/ 1579 w 1768"/>
                <a:gd name="T55" fmla="*/ 329 h 1768"/>
                <a:gd name="T56" fmla="*/ 1444 w 1768"/>
                <a:gd name="T57" fmla="*/ 194 h 1768"/>
                <a:gd name="T58" fmla="*/ 1337 w 1768"/>
                <a:gd name="T59" fmla="*/ 188 h 1768"/>
                <a:gd name="T60" fmla="*/ 1252 w 1768"/>
                <a:gd name="T61" fmla="*/ 255 h 1768"/>
                <a:gd name="T62" fmla="*/ 1076 w 1768"/>
                <a:gd name="T63" fmla="*/ 181 h 1768"/>
                <a:gd name="T64" fmla="*/ 1064 w 1768"/>
                <a:gd name="T65" fmla="*/ 72 h 1768"/>
                <a:gd name="T66" fmla="*/ 983 w 1768"/>
                <a:gd name="T67" fmla="*/ 0 h 1768"/>
                <a:gd name="T68" fmla="*/ 792 w 1768"/>
                <a:gd name="T69" fmla="*/ 0 h 1768"/>
                <a:gd name="T70" fmla="*/ 712 w 1768"/>
                <a:gd name="T71" fmla="*/ 72 h 1768"/>
                <a:gd name="T72" fmla="*/ 699 w 1768"/>
                <a:gd name="T73" fmla="*/ 181 h 1768"/>
                <a:gd name="T74" fmla="*/ 519 w 1768"/>
                <a:gd name="T75" fmla="*/ 258 h 1768"/>
                <a:gd name="T76" fmla="*/ 431 w 1768"/>
                <a:gd name="T77" fmla="*/ 188 h 1768"/>
                <a:gd name="T78" fmla="*/ 324 w 1768"/>
                <a:gd name="T79" fmla="*/ 194 h 1768"/>
                <a:gd name="T80" fmla="*/ 188 w 1768"/>
                <a:gd name="T81" fmla="*/ 329 h 1768"/>
                <a:gd name="T82" fmla="*/ 182 w 1768"/>
                <a:gd name="T83" fmla="*/ 436 h 1768"/>
                <a:gd name="T84" fmla="*/ 256 w 1768"/>
                <a:gd name="T85" fmla="*/ 530 h 1768"/>
                <a:gd name="T86" fmla="*/ 189 w 1768"/>
                <a:gd name="T87" fmla="*/ 698 h 1768"/>
                <a:gd name="T88" fmla="*/ 72 w 1768"/>
                <a:gd name="T89" fmla="*/ 712 h 1768"/>
                <a:gd name="T90" fmla="*/ 0 w 1768"/>
                <a:gd name="T91" fmla="*/ 792 h 1768"/>
                <a:gd name="T92" fmla="*/ 0 w 1768"/>
                <a:gd name="T93" fmla="*/ 983 h 1768"/>
                <a:gd name="T94" fmla="*/ 72 w 1768"/>
                <a:gd name="T95" fmla="*/ 1063 h 1768"/>
                <a:gd name="T96" fmla="*/ 196 w 1768"/>
                <a:gd name="T97" fmla="*/ 1078 h 1768"/>
                <a:gd name="T98" fmla="*/ 888 w 1768"/>
                <a:gd name="T99" fmla="*/ 561 h 1768"/>
                <a:gd name="T100" fmla="*/ 1204 w 1768"/>
                <a:gd name="T101" fmla="*/ 877 h 1768"/>
                <a:gd name="T102" fmla="*/ 888 w 1768"/>
                <a:gd name="T103" fmla="*/ 1193 h 1768"/>
                <a:gd name="T104" fmla="*/ 572 w 1768"/>
                <a:gd name="T105" fmla="*/ 877 h 1768"/>
                <a:gd name="T106" fmla="*/ 888 w 1768"/>
                <a:gd name="T107" fmla="*/ 561 h 1768"/>
                <a:gd name="T108" fmla="*/ 888 w 1768"/>
                <a:gd name="T109" fmla="*/ 561 h 1768"/>
                <a:gd name="T110" fmla="*/ 888 w 1768"/>
                <a:gd name="T111" fmla="*/ 561 h 1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8" h="1768">
                  <a:moveTo>
                    <a:pt x="196" y="1078"/>
                  </a:moveTo>
                  <a:cubicBezTo>
                    <a:pt x="212" y="1132"/>
                    <a:pt x="233" y="1183"/>
                    <a:pt x="261" y="1232"/>
                  </a:cubicBezTo>
                  <a:cubicBezTo>
                    <a:pt x="182" y="1331"/>
                    <a:pt x="182" y="1331"/>
                    <a:pt x="182" y="1331"/>
                  </a:cubicBezTo>
                  <a:cubicBezTo>
                    <a:pt x="157" y="1363"/>
                    <a:pt x="160" y="1409"/>
                    <a:pt x="188" y="1438"/>
                  </a:cubicBezTo>
                  <a:cubicBezTo>
                    <a:pt x="324" y="1573"/>
                    <a:pt x="324" y="1573"/>
                    <a:pt x="324" y="1573"/>
                  </a:cubicBezTo>
                  <a:cubicBezTo>
                    <a:pt x="353" y="1603"/>
                    <a:pt x="399" y="1605"/>
                    <a:pt x="431" y="1580"/>
                  </a:cubicBezTo>
                  <a:cubicBezTo>
                    <a:pt x="529" y="1502"/>
                    <a:pt x="529" y="1502"/>
                    <a:pt x="529" y="1502"/>
                  </a:cubicBezTo>
                  <a:cubicBezTo>
                    <a:pt x="580" y="1531"/>
                    <a:pt x="634" y="1554"/>
                    <a:pt x="690" y="1570"/>
                  </a:cubicBezTo>
                  <a:cubicBezTo>
                    <a:pt x="704" y="1696"/>
                    <a:pt x="704" y="1696"/>
                    <a:pt x="704" y="1696"/>
                  </a:cubicBezTo>
                  <a:cubicBezTo>
                    <a:pt x="709" y="1737"/>
                    <a:pt x="744" y="1768"/>
                    <a:pt x="785" y="1768"/>
                  </a:cubicBezTo>
                  <a:cubicBezTo>
                    <a:pt x="976" y="1768"/>
                    <a:pt x="976" y="1768"/>
                    <a:pt x="976" y="1768"/>
                  </a:cubicBezTo>
                  <a:cubicBezTo>
                    <a:pt x="1017" y="1768"/>
                    <a:pt x="1051" y="1737"/>
                    <a:pt x="1056" y="1696"/>
                  </a:cubicBezTo>
                  <a:cubicBezTo>
                    <a:pt x="1070" y="1574"/>
                    <a:pt x="1070" y="1574"/>
                    <a:pt x="1070" y="1574"/>
                  </a:cubicBezTo>
                  <a:cubicBezTo>
                    <a:pt x="1130" y="1558"/>
                    <a:pt x="1188" y="1535"/>
                    <a:pt x="1242" y="1505"/>
                  </a:cubicBezTo>
                  <a:cubicBezTo>
                    <a:pt x="1337" y="1580"/>
                    <a:pt x="1337" y="1580"/>
                    <a:pt x="1337" y="1580"/>
                  </a:cubicBezTo>
                  <a:cubicBezTo>
                    <a:pt x="1369" y="1605"/>
                    <a:pt x="1415" y="1603"/>
                    <a:pt x="1444" y="1574"/>
                  </a:cubicBezTo>
                  <a:cubicBezTo>
                    <a:pt x="1580" y="1439"/>
                    <a:pt x="1580" y="1439"/>
                    <a:pt x="1580" y="1439"/>
                  </a:cubicBezTo>
                  <a:cubicBezTo>
                    <a:pt x="1609" y="1410"/>
                    <a:pt x="1611" y="1364"/>
                    <a:pt x="1586" y="1331"/>
                  </a:cubicBezTo>
                  <a:cubicBezTo>
                    <a:pt x="1512" y="1237"/>
                    <a:pt x="1512" y="1237"/>
                    <a:pt x="1512" y="1237"/>
                  </a:cubicBezTo>
                  <a:cubicBezTo>
                    <a:pt x="1542" y="1184"/>
                    <a:pt x="1566" y="1128"/>
                    <a:pt x="1582" y="1068"/>
                  </a:cubicBezTo>
                  <a:cubicBezTo>
                    <a:pt x="1696" y="1055"/>
                    <a:pt x="1696" y="1055"/>
                    <a:pt x="1696" y="1055"/>
                  </a:cubicBezTo>
                  <a:cubicBezTo>
                    <a:pt x="1737" y="1051"/>
                    <a:pt x="1768" y="1016"/>
                    <a:pt x="1768" y="975"/>
                  </a:cubicBezTo>
                  <a:cubicBezTo>
                    <a:pt x="1768" y="784"/>
                    <a:pt x="1768" y="784"/>
                    <a:pt x="1768" y="784"/>
                  </a:cubicBezTo>
                  <a:cubicBezTo>
                    <a:pt x="1768" y="743"/>
                    <a:pt x="1737" y="708"/>
                    <a:pt x="1696" y="704"/>
                  </a:cubicBezTo>
                  <a:cubicBezTo>
                    <a:pt x="1584" y="691"/>
                    <a:pt x="1584" y="691"/>
                    <a:pt x="1584" y="691"/>
                  </a:cubicBezTo>
                  <a:cubicBezTo>
                    <a:pt x="1569" y="632"/>
                    <a:pt x="1546" y="576"/>
                    <a:pt x="1516" y="524"/>
                  </a:cubicBezTo>
                  <a:cubicBezTo>
                    <a:pt x="1585" y="436"/>
                    <a:pt x="1585" y="436"/>
                    <a:pt x="1585" y="436"/>
                  </a:cubicBezTo>
                  <a:cubicBezTo>
                    <a:pt x="1611" y="404"/>
                    <a:pt x="1608" y="358"/>
                    <a:pt x="1579" y="329"/>
                  </a:cubicBezTo>
                  <a:cubicBezTo>
                    <a:pt x="1444" y="194"/>
                    <a:pt x="1444" y="194"/>
                    <a:pt x="1444" y="194"/>
                  </a:cubicBezTo>
                  <a:cubicBezTo>
                    <a:pt x="1415" y="165"/>
                    <a:pt x="1369" y="162"/>
                    <a:pt x="1337" y="188"/>
                  </a:cubicBezTo>
                  <a:cubicBezTo>
                    <a:pt x="1252" y="255"/>
                    <a:pt x="1252" y="255"/>
                    <a:pt x="1252" y="255"/>
                  </a:cubicBezTo>
                  <a:cubicBezTo>
                    <a:pt x="1197" y="223"/>
                    <a:pt x="1138" y="198"/>
                    <a:pt x="1076" y="181"/>
                  </a:cubicBezTo>
                  <a:cubicBezTo>
                    <a:pt x="1064" y="72"/>
                    <a:pt x="1064" y="72"/>
                    <a:pt x="1064" y="72"/>
                  </a:cubicBezTo>
                  <a:cubicBezTo>
                    <a:pt x="1059" y="31"/>
                    <a:pt x="1024" y="0"/>
                    <a:pt x="983" y="0"/>
                  </a:cubicBezTo>
                  <a:cubicBezTo>
                    <a:pt x="792" y="0"/>
                    <a:pt x="792" y="0"/>
                    <a:pt x="792" y="0"/>
                  </a:cubicBezTo>
                  <a:cubicBezTo>
                    <a:pt x="751" y="0"/>
                    <a:pt x="717" y="31"/>
                    <a:pt x="712" y="72"/>
                  </a:cubicBezTo>
                  <a:cubicBezTo>
                    <a:pt x="699" y="181"/>
                    <a:pt x="699" y="181"/>
                    <a:pt x="699" y="181"/>
                  </a:cubicBezTo>
                  <a:cubicBezTo>
                    <a:pt x="636" y="198"/>
                    <a:pt x="575" y="224"/>
                    <a:pt x="519" y="258"/>
                  </a:cubicBezTo>
                  <a:cubicBezTo>
                    <a:pt x="431" y="188"/>
                    <a:pt x="431" y="188"/>
                    <a:pt x="431" y="188"/>
                  </a:cubicBezTo>
                  <a:cubicBezTo>
                    <a:pt x="399" y="162"/>
                    <a:pt x="353" y="165"/>
                    <a:pt x="324" y="194"/>
                  </a:cubicBezTo>
                  <a:cubicBezTo>
                    <a:pt x="188" y="329"/>
                    <a:pt x="188" y="329"/>
                    <a:pt x="188" y="329"/>
                  </a:cubicBezTo>
                  <a:cubicBezTo>
                    <a:pt x="159" y="358"/>
                    <a:pt x="157" y="404"/>
                    <a:pt x="182" y="436"/>
                  </a:cubicBezTo>
                  <a:cubicBezTo>
                    <a:pt x="256" y="530"/>
                    <a:pt x="256" y="530"/>
                    <a:pt x="256" y="530"/>
                  </a:cubicBezTo>
                  <a:cubicBezTo>
                    <a:pt x="227" y="583"/>
                    <a:pt x="204" y="639"/>
                    <a:pt x="189" y="698"/>
                  </a:cubicBezTo>
                  <a:cubicBezTo>
                    <a:pt x="72" y="712"/>
                    <a:pt x="72" y="712"/>
                    <a:pt x="72" y="712"/>
                  </a:cubicBezTo>
                  <a:cubicBezTo>
                    <a:pt x="31" y="716"/>
                    <a:pt x="0" y="751"/>
                    <a:pt x="0" y="792"/>
                  </a:cubicBezTo>
                  <a:cubicBezTo>
                    <a:pt x="0" y="983"/>
                    <a:pt x="0" y="983"/>
                    <a:pt x="0" y="983"/>
                  </a:cubicBezTo>
                  <a:cubicBezTo>
                    <a:pt x="0" y="1024"/>
                    <a:pt x="31" y="1059"/>
                    <a:pt x="72" y="1063"/>
                  </a:cubicBezTo>
                  <a:lnTo>
                    <a:pt x="196" y="1078"/>
                  </a:lnTo>
                  <a:close/>
                  <a:moveTo>
                    <a:pt x="888" y="561"/>
                  </a:moveTo>
                  <a:cubicBezTo>
                    <a:pt x="1062" y="561"/>
                    <a:pt x="1204" y="703"/>
                    <a:pt x="1204" y="877"/>
                  </a:cubicBezTo>
                  <a:cubicBezTo>
                    <a:pt x="1204" y="1051"/>
                    <a:pt x="1062" y="1193"/>
                    <a:pt x="888" y="1193"/>
                  </a:cubicBezTo>
                  <a:cubicBezTo>
                    <a:pt x="714" y="1193"/>
                    <a:pt x="572" y="1051"/>
                    <a:pt x="572" y="877"/>
                  </a:cubicBezTo>
                  <a:cubicBezTo>
                    <a:pt x="572" y="703"/>
                    <a:pt x="714" y="561"/>
                    <a:pt x="888" y="561"/>
                  </a:cubicBezTo>
                  <a:close/>
                  <a:moveTo>
                    <a:pt x="888" y="561"/>
                  </a:moveTo>
                  <a:cubicBezTo>
                    <a:pt x="888" y="561"/>
                    <a:pt x="888" y="561"/>
                    <a:pt x="888" y="56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6"/>
            <p:cNvSpPr>
              <a:spLocks noEditPoints="1"/>
            </p:cNvSpPr>
            <p:nvPr/>
          </p:nvSpPr>
          <p:spPr bwMode="auto">
            <a:xfrm>
              <a:off x="4818419" y="2967158"/>
              <a:ext cx="3793070" cy="3784761"/>
            </a:xfrm>
            <a:custGeom>
              <a:avLst/>
              <a:gdLst>
                <a:gd name="T0" fmla="*/ 1251 w 1460"/>
                <a:gd name="T1" fmla="*/ 222 h 1461"/>
                <a:gd name="T2" fmla="*/ 1150 w 1460"/>
                <a:gd name="T3" fmla="*/ 137 h 1461"/>
                <a:gd name="T4" fmla="*/ 1044 w 1460"/>
                <a:gd name="T5" fmla="*/ 140 h 1461"/>
                <a:gd name="T6" fmla="*/ 988 w 1460"/>
                <a:gd name="T7" fmla="*/ 192 h 1461"/>
                <a:gd name="T8" fmla="*/ 839 w 1460"/>
                <a:gd name="T9" fmla="*/ 144 h 1461"/>
                <a:gd name="T10" fmla="*/ 824 w 1460"/>
                <a:gd name="T11" fmla="*/ 67 h 1461"/>
                <a:gd name="T12" fmla="*/ 739 w 1460"/>
                <a:gd name="T13" fmla="*/ 3 h 1461"/>
                <a:gd name="T14" fmla="*/ 607 w 1460"/>
                <a:gd name="T15" fmla="*/ 14 h 1461"/>
                <a:gd name="T16" fmla="*/ 534 w 1460"/>
                <a:gd name="T17" fmla="*/ 91 h 1461"/>
                <a:gd name="T18" fmla="*/ 531 w 1460"/>
                <a:gd name="T19" fmla="*/ 169 h 1461"/>
                <a:gd name="T20" fmla="*/ 390 w 1460"/>
                <a:gd name="T21" fmla="*/ 244 h 1461"/>
                <a:gd name="T22" fmla="*/ 323 w 1460"/>
                <a:gd name="T23" fmla="*/ 200 h 1461"/>
                <a:gd name="T24" fmla="*/ 218 w 1460"/>
                <a:gd name="T25" fmla="*/ 215 h 1461"/>
                <a:gd name="T26" fmla="*/ 133 w 1460"/>
                <a:gd name="T27" fmla="*/ 316 h 1461"/>
                <a:gd name="T28" fmla="*/ 135 w 1460"/>
                <a:gd name="T29" fmla="*/ 422 h 1461"/>
                <a:gd name="T30" fmla="*/ 194 w 1460"/>
                <a:gd name="T31" fmla="*/ 485 h 1461"/>
                <a:gd name="T32" fmla="*/ 151 w 1460"/>
                <a:gd name="T33" fmla="*/ 627 h 1461"/>
                <a:gd name="T34" fmla="*/ 68 w 1460"/>
                <a:gd name="T35" fmla="*/ 644 h 1461"/>
                <a:gd name="T36" fmla="*/ 4 w 1460"/>
                <a:gd name="T37" fmla="*/ 729 h 1461"/>
                <a:gd name="T38" fmla="*/ 15 w 1460"/>
                <a:gd name="T39" fmla="*/ 860 h 1461"/>
                <a:gd name="T40" fmla="*/ 92 w 1460"/>
                <a:gd name="T41" fmla="*/ 933 h 1461"/>
                <a:gd name="T42" fmla="*/ 182 w 1460"/>
                <a:gd name="T43" fmla="*/ 936 h 1461"/>
                <a:gd name="T44" fmla="*/ 246 w 1460"/>
                <a:gd name="T45" fmla="*/ 1058 h 1461"/>
                <a:gd name="T46" fmla="*/ 195 w 1460"/>
                <a:gd name="T47" fmla="*/ 1134 h 1461"/>
                <a:gd name="T48" fmla="*/ 210 w 1460"/>
                <a:gd name="T49" fmla="*/ 1239 h 1461"/>
                <a:gd name="T50" fmla="*/ 311 w 1460"/>
                <a:gd name="T51" fmla="*/ 1324 h 1461"/>
                <a:gd name="T52" fmla="*/ 417 w 1460"/>
                <a:gd name="T53" fmla="*/ 1321 h 1461"/>
                <a:gd name="T54" fmla="*/ 483 w 1460"/>
                <a:gd name="T55" fmla="*/ 1260 h 1461"/>
                <a:gd name="T56" fmla="*/ 619 w 1460"/>
                <a:gd name="T57" fmla="*/ 1304 h 1461"/>
                <a:gd name="T58" fmla="*/ 637 w 1460"/>
                <a:gd name="T59" fmla="*/ 1394 h 1461"/>
                <a:gd name="T60" fmla="*/ 722 w 1460"/>
                <a:gd name="T61" fmla="*/ 1458 h 1461"/>
                <a:gd name="T62" fmla="*/ 854 w 1460"/>
                <a:gd name="T63" fmla="*/ 1447 h 1461"/>
                <a:gd name="T64" fmla="*/ 927 w 1460"/>
                <a:gd name="T65" fmla="*/ 1370 h 1461"/>
                <a:gd name="T66" fmla="*/ 930 w 1460"/>
                <a:gd name="T67" fmla="*/ 1281 h 1461"/>
                <a:gd name="T68" fmla="*/ 1065 w 1460"/>
                <a:gd name="T69" fmla="*/ 1213 h 1461"/>
                <a:gd name="T70" fmla="*/ 1138 w 1460"/>
                <a:gd name="T71" fmla="*/ 1261 h 1461"/>
                <a:gd name="T72" fmla="*/ 1243 w 1460"/>
                <a:gd name="T73" fmla="*/ 1246 h 1461"/>
                <a:gd name="T74" fmla="*/ 1328 w 1460"/>
                <a:gd name="T75" fmla="*/ 1145 h 1461"/>
                <a:gd name="T76" fmla="*/ 1325 w 1460"/>
                <a:gd name="T77" fmla="*/ 1039 h 1461"/>
                <a:gd name="T78" fmla="*/ 1267 w 1460"/>
                <a:gd name="T79" fmla="*/ 977 h 1461"/>
                <a:gd name="T80" fmla="*/ 1313 w 1460"/>
                <a:gd name="T81" fmla="*/ 834 h 1461"/>
                <a:gd name="T82" fmla="*/ 1393 w 1460"/>
                <a:gd name="T83" fmla="*/ 818 h 1461"/>
                <a:gd name="T84" fmla="*/ 1457 w 1460"/>
                <a:gd name="T85" fmla="*/ 733 h 1461"/>
                <a:gd name="T86" fmla="*/ 1446 w 1460"/>
                <a:gd name="T87" fmla="*/ 601 h 1461"/>
                <a:gd name="T88" fmla="*/ 1368 w 1460"/>
                <a:gd name="T89" fmla="*/ 528 h 1461"/>
                <a:gd name="T90" fmla="*/ 1288 w 1460"/>
                <a:gd name="T91" fmla="*/ 525 h 1461"/>
                <a:gd name="T92" fmla="*/ 1221 w 1460"/>
                <a:gd name="T93" fmla="*/ 393 h 1461"/>
                <a:gd name="T94" fmla="*/ 1265 w 1460"/>
                <a:gd name="T95" fmla="*/ 327 h 1461"/>
                <a:gd name="T96" fmla="*/ 1251 w 1460"/>
                <a:gd name="T97" fmla="*/ 222 h 1461"/>
                <a:gd name="T98" fmla="*/ 755 w 1460"/>
                <a:gd name="T99" fmla="*/ 982 h 1461"/>
                <a:gd name="T100" fmla="*/ 476 w 1460"/>
                <a:gd name="T101" fmla="*/ 746 h 1461"/>
                <a:gd name="T102" fmla="*/ 711 w 1460"/>
                <a:gd name="T103" fmla="*/ 467 h 1461"/>
                <a:gd name="T104" fmla="*/ 991 w 1460"/>
                <a:gd name="T105" fmla="*/ 703 h 1461"/>
                <a:gd name="T106" fmla="*/ 755 w 1460"/>
                <a:gd name="T107" fmla="*/ 982 h 1461"/>
                <a:gd name="T108" fmla="*/ 755 w 1460"/>
                <a:gd name="T109" fmla="*/ 982 h 1461"/>
                <a:gd name="T110" fmla="*/ 755 w 1460"/>
                <a:gd name="T111" fmla="*/ 982 h 1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0" h="1461">
                  <a:moveTo>
                    <a:pt x="1251" y="222"/>
                  </a:moveTo>
                  <a:cubicBezTo>
                    <a:pt x="1150" y="137"/>
                    <a:pt x="1150" y="137"/>
                    <a:pt x="1150" y="137"/>
                  </a:cubicBezTo>
                  <a:cubicBezTo>
                    <a:pt x="1119" y="110"/>
                    <a:pt x="1073" y="112"/>
                    <a:pt x="1044" y="140"/>
                  </a:cubicBezTo>
                  <a:cubicBezTo>
                    <a:pt x="988" y="192"/>
                    <a:pt x="988" y="192"/>
                    <a:pt x="988" y="192"/>
                  </a:cubicBezTo>
                  <a:cubicBezTo>
                    <a:pt x="941" y="169"/>
                    <a:pt x="891" y="153"/>
                    <a:pt x="839" y="144"/>
                  </a:cubicBezTo>
                  <a:cubicBezTo>
                    <a:pt x="824" y="67"/>
                    <a:pt x="824" y="67"/>
                    <a:pt x="824" y="67"/>
                  </a:cubicBezTo>
                  <a:cubicBezTo>
                    <a:pt x="816" y="27"/>
                    <a:pt x="779" y="0"/>
                    <a:pt x="739" y="3"/>
                  </a:cubicBezTo>
                  <a:cubicBezTo>
                    <a:pt x="607" y="14"/>
                    <a:pt x="607" y="14"/>
                    <a:pt x="607" y="14"/>
                  </a:cubicBezTo>
                  <a:cubicBezTo>
                    <a:pt x="567" y="18"/>
                    <a:pt x="535" y="51"/>
                    <a:pt x="534" y="91"/>
                  </a:cubicBezTo>
                  <a:cubicBezTo>
                    <a:pt x="531" y="169"/>
                    <a:pt x="531" y="169"/>
                    <a:pt x="531" y="169"/>
                  </a:cubicBezTo>
                  <a:cubicBezTo>
                    <a:pt x="481" y="188"/>
                    <a:pt x="433" y="213"/>
                    <a:pt x="390" y="244"/>
                  </a:cubicBezTo>
                  <a:cubicBezTo>
                    <a:pt x="323" y="200"/>
                    <a:pt x="323" y="200"/>
                    <a:pt x="323" y="200"/>
                  </a:cubicBezTo>
                  <a:cubicBezTo>
                    <a:pt x="289" y="177"/>
                    <a:pt x="244" y="184"/>
                    <a:pt x="218" y="215"/>
                  </a:cubicBezTo>
                  <a:cubicBezTo>
                    <a:pt x="133" y="316"/>
                    <a:pt x="133" y="316"/>
                    <a:pt x="133" y="316"/>
                  </a:cubicBezTo>
                  <a:cubicBezTo>
                    <a:pt x="106" y="347"/>
                    <a:pt x="108" y="393"/>
                    <a:pt x="135" y="422"/>
                  </a:cubicBezTo>
                  <a:cubicBezTo>
                    <a:pt x="194" y="485"/>
                    <a:pt x="194" y="485"/>
                    <a:pt x="194" y="485"/>
                  </a:cubicBezTo>
                  <a:cubicBezTo>
                    <a:pt x="174" y="530"/>
                    <a:pt x="159" y="578"/>
                    <a:pt x="151" y="627"/>
                  </a:cubicBezTo>
                  <a:cubicBezTo>
                    <a:pt x="68" y="644"/>
                    <a:pt x="68" y="644"/>
                    <a:pt x="68" y="644"/>
                  </a:cubicBezTo>
                  <a:cubicBezTo>
                    <a:pt x="28" y="652"/>
                    <a:pt x="0" y="688"/>
                    <a:pt x="4" y="729"/>
                  </a:cubicBezTo>
                  <a:cubicBezTo>
                    <a:pt x="15" y="860"/>
                    <a:pt x="15" y="860"/>
                    <a:pt x="15" y="860"/>
                  </a:cubicBezTo>
                  <a:cubicBezTo>
                    <a:pt x="18" y="901"/>
                    <a:pt x="51" y="932"/>
                    <a:pt x="92" y="933"/>
                  </a:cubicBezTo>
                  <a:cubicBezTo>
                    <a:pt x="182" y="936"/>
                    <a:pt x="182" y="936"/>
                    <a:pt x="182" y="936"/>
                  </a:cubicBezTo>
                  <a:cubicBezTo>
                    <a:pt x="198" y="979"/>
                    <a:pt x="220" y="1020"/>
                    <a:pt x="246" y="1058"/>
                  </a:cubicBezTo>
                  <a:cubicBezTo>
                    <a:pt x="195" y="1134"/>
                    <a:pt x="195" y="1134"/>
                    <a:pt x="195" y="1134"/>
                  </a:cubicBezTo>
                  <a:cubicBezTo>
                    <a:pt x="173" y="1168"/>
                    <a:pt x="179" y="1213"/>
                    <a:pt x="210" y="1239"/>
                  </a:cubicBezTo>
                  <a:cubicBezTo>
                    <a:pt x="311" y="1324"/>
                    <a:pt x="311" y="1324"/>
                    <a:pt x="311" y="1324"/>
                  </a:cubicBezTo>
                  <a:cubicBezTo>
                    <a:pt x="342" y="1350"/>
                    <a:pt x="388" y="1349"/>
                    <a:pt x="417" y="1321"/>
                  </a:cubicBezTo>
                  <a:cubicBezTo>
                    <a:pt x="483" y="1260"/>
                    <a:pt x="483" y="1260"/>
                    <a:pt x="483" y="1260"/>
                  </a:cubicBezTo>
                  <a:cubicBezTo>
                    <a:pt x="526" y="1280"/>
                    <a:pt x="572" y="1295"/>
                    <a:pt x="619" y="1304"/>
                  </a:cubicBezTo>
                  <a:cubicBezTo>
                    <a:pt x="637" y="1394"/>
                    <a:pt x="637" y="1394"/>
                    <a:pt x="637" y="1394"/>
                  </a:cubicBezTo>
                  <a:cubicBezTo>
                    <a:pt x="645" y="1434"/>
                    <a:pt x="682" y="1461"/>
                    <a:pt x="722" y="1458"/>
                  </a:cubicBezTo>
                  <a:cubicBezTo>
                    <a:pt x="854" y="1447"/>
                    <a:pt x="854" y="1447"/>
                    <a:pt x="854" y="1447"/>
                  </a:cubicBezTo>
                  <a:cubicBezTo>
                    <a:pt x="894" y="1443"/>
                    <a:pt x="926" y="1410"/>
                    <a:pt x="927" y="1370"/>
                  </a:cubicBezTo>
                  <a:cubicBezTo>
                    <a:pt x="930" y="1281"/>
                    <a:pt x="930" y="1281"/>
                    <a:pt x="930" y="1281"/>
                  </a:cubicBezTo>
                  <a:cubicBezTo>
                    <a:pt x="978" y="1264"/>
                    <a:pt x="1023" y="1241"/>
                    <a:pt x="1065" y="1213"/>
                  </a:cubicBezTo>
                  <a:cubicBezTo>
                    <a:pt x="1138" y="1261"/>
                    <a:pt x="1138" y="1261"/>
                    <a:pt x="1138" y="1261"/>
                  </a:cubicBezTo>
                  <a:cubicBezTo>
                    <a:pt x="1172" y="1283"/>
                    <a:pt x="1217" y="1277"/>
                    <a:pt x="1243" y="1246"/>
                  </a:cubicBezTo>
                  <a:cubicBezTo>
                    <a:pt x="1328" y="1145"/>
                    <a:pt x="1328" y="1145"/>
                    <a:pt x="1328" y="1145"/>
                  </a:cubicBezTo>
                  <a:cubicBezTo>
                    <a:pt x="1354" y="1114"/>
                    <a:pt x="1353" y="1068"/>
                    <a:pt x="1325" y="1039"/>
                  </a:cubicBezTo>
                  <a:cubicBezTo>
                    <a:pt x="1267" y="977"/>
                    <a:pt x="1267" y="977"/>
                    <a:pt x="1267" y="977"/>
                  </a:cubicBezTo>
                  <a:cubicBezTo>
                    <a:pt x="1288" y="931"/>
                    <a:pt x="1304" y="883"/>
                    <a:pt x="1313" y="834"/>
                  </a:cubicBezTo>
                  <a:cubicBezTo>
                    <a:pt x="1393" y="818"/>
                    <a:pt x="1393" y="818"/>
                    <a:pt x="1393" y="818"/>
                  </a:cubicBezTo>
                  <a:cubicBezTo>
                    <a:pt x="1432" y="810"/>
                    <a:pt x="1460" y="773"/>
                    <a:pt x="1457" y="733"/>
                  </a:cubicBezTo>
                  <a:cubicBezTo>
                    <a:pt x="1446" y="601"/>
                    <a:pt x="1446" y="601"/>
                    <a:pt x="1446" y="601"/>
                  </a:cubicBezTo>
                  <a:cubicBezTo>
                    <a:pt x="1442" y="561"/>
                    <a:pt x="1409" y="529"/>
                    <a:pt x="1368" y="528"/>
                  </a:cubicBezTo>
                  <a:cubicBezTo>
                    <a:pt x="1288" y="525"/>
                    <a:pt x="1288" y="525"/>
                    <a:pt x="1288" y="525"/>
                  </a:cubicBezTo>
                  <a:cubicBezTo>
                    <a:pt x="1271" y="478"/>
                    <a:pt x="1249" y="434"/>
                    <a:pt x="1221" y="393"/>
                  </a:cubicBezTo>
                  <a:cubicBezTo>
                    <a:pt x="1265" y="327"/>
                    <a:pt x="1265" y="327"/>
                    <a:pt x="1265" y="327"/>
                  </a:cubicBezTo>
                  <a:cubicBezTo>
                    <a:pt x="1288" y="293"/>
                    <a:pt x="1282" y="248"/>
                    <a:pt x="1251" y="222"/>
                  </a:cubicBezTo>
                  <a:close/>
                  <a:moveTo>
                    <a:pt x="755" y="982"/>
                  </a:moveTo>
                  <a:cubicBezTo>
                    <a:pt x="613" y="994"/>
                    <a:pt x="487" y="888"/>
                    <a:pt x="476" y="746"/>
                  </a:cubicBezTo>
                  <a:cubicBezTo>
                    <a:pt x="463" y="604"/>
                    <a:pt x="569" y="479"/>
                    <a:pt x="711" y="467"/>
                  </a:cubicBezTo>
                  <a:cubicBezTo>
                    <a:pt x="854" y="455"/>
                    <a:pt x="979" y="561"/>
                    <a:pt x="991" y="703"/>
                  </a:cubicBezTo>
                  <a:cubicBezTo>
                    <a:pt x="1003" y="845"/>
                    <a:pt x="897" y="970"/>
                    <a:pt x="755" y="982"/>
                  </a:cubicBezTo>
                  <a:close/>
                  <a:moveTo>
                    <a:pt x="755" y="982"/>
                  </a:moveTo>
                  <a:cubicBezTo>
                    <a:pt x="755" y="982"/>
                    <a:pt x="755" y="982"/>
                    <a:pt x="755" y="98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7"/>
            <p:cNvSpPr>
              <a:spLocks noEditPoints="1"/>
            </p:cNvSpPr>
            <p:nvPr/>
          </p:nvSpPr>
          <p:spPr bwMode="auto">
            <a:xfrm>
              <a:off x="1739900" y="5265738"/>
              <a:ext cx="3516313" cy="3506788"/>
            </a:xfrm>
            <a:custGeom>
              <a:avLst/>
              <a:gdLst>
                <a:gd name="T0" fmla="*/ 73 w 1181"/>
                <a:gd name="T1" fmla="*/ 467 h 1181"/>
                <a:gd name="T2" fmla="*/ 1 w 1181"/>
                <a:gd name="T3" fmla="*/ 546 h 1181"/>
                <a:gd name="T4" fmla="*/ 0 w 1181"/>
                <a:gd name="T5" fmla="*/ 627 h 1181"/>
                <a:gd name="T6" fmla="*/ 70 w 1181"/>
                <a:gd name="T7" fmla="*/ 707 h 1181"/>
                <a:gd name="T8" fmla="*/ 130 w 1181"/>
                <a:gd name="T9" fmla="*/ 715 h 1181"/>
                <a:gd name="T10" fmla="*/ 172 w 1181"/>
                <a:gd name="T11" fmla="*/ 818 h 1181"/>
                <a:gd name="T12" fmla="*/ 133 w 1181"/>
                <a:gd name="T13" fmla="*/ 865 h 1181"/>
                <a:gd name="T14" fmla="*/ 138 w 1181"/>
                <a:gd name="T15" fmla="*/ 972 h 1181"/>
                <a:gd name="T16" fmla="*/ 195 w 1181"/>
                <a:gd name="T17" fmla="*/ 1030 h 1181"/>
                <a:gd name="T18" fmla="*/ 301 w 1181"/>
                <a:gd name="T19" fmla="*/ 1037 h 1181"/>
                <a:gd name="T20" fmla="*/ 349 w 1181"/>
                <a:gd name="T21" fmla="*/ 1000 h 1181"/>
                <a:gd name="T22" fmla="*/ 455 w 1181"/>
                <a:gd name="T23" fmla="*/ 1047 h 1181"/>
                <a:gd name="T24" fmla="*/ 461 w 1181"/>
                <a:gd name="T25" fmla="*/ 1108 h 1181"/>
                <a:gd name="T26" fmla="*/ 540 w 1181"/>
                <a:gd name="T27" fmla="*/ 1180 h 1181"/>
                <a:gd name="T28" fmla="*/ 621 w 1181"/>
                <a:gd name="T29" fmla="*/ 1181 h 1181"/>
                <a:gd name="T30" fmla="*/ 701 w 1181"/>
                <a:gd name="T31" fmla="*/ 1111 h 1181"/>
                <a:gd name="T32" fmla="*/ 709 w 1181"/>
                <a:gd name="T33" fmla="*/ 1053 h 1181"/>
                <a:gd name="T34" fmla="*/ 824 w 1181"/>
                <a:gd name="T35" fmla="*/ 1008 h 1181"/>
                <a:gd name="T36" fmla="*/ 869 w 1181"/>
                <a:gd name="T37" fmla="*/ 1044 h 1181"/>
                <a:gd name="T38" fmla="*/ 975 w 1181"/>
                <a:gd name="T39" fmla="*/ 1039 h 1181"/>
                <a:gd name="T40" fmla="*/ 1033 w 1181"/>
                <a:gd name="T41" fmla="*/ 983 h 1181"/>
                <a:gd name="T42" fmla="*/ 1040 w 1181"/>
                <a:gd name="T43" fmla="*/ 876 h 1181"/>
                <a:gd name="T44" fmla="*/ 1006 w 1181"/>
                <a:gd name="T45" fmla="*/ 832 h 1181"/>
                <a:gd name="T46" fmla="*/ 1055 w 1181"/>
                <a:gd name="T47" fmla="*/ 720 h 1181"/>
                <a:gd name="T48" fmla="*/ 1108 w 1181"/>
                <a:gd name="T49" fmla="*/ 714 h 1181"/>
                <a:gd name="T50" fmla="*/ 1180 w 1181"/>
                <a:gd name="T51" fmla="*/ 636 h 1181"/>
                <a:gd name="T52" fmla="*/ 1181 w 1181"/>
                <a:gd name="T53" fmla="*/ 555 h 1181"/>
                <a:gd name="T54" fmla="*/ 1111 w 1181"/>
                <a:gd name="T55" fmla="*/ 474 h 1181"/>
                <a:gd name="T56" fmla="*/ 1059 w 1181"/>
                <a:gd name="T57" fmla="*/ 468 h 1181"/>
                <a:gd name="T58" fmla="*/ 1015 w 1181"/>
                <a:gd name="T59" fmla="*/ 356 h 1181"/>
                <a:gd name="T60" fmla="*/ 1047 w 1181"/>
                <a:gd name="T61" fmla="*/ 316 h 1181"/>
                <a:gd name="T62" fmla="*/ 1043 w 1181"/>
                <a:gd name="T63" fmla="*/ 210 h 1181"/>
                <a:gd name="T64" fmla="*/ 986 w 1181"/>
                <a:gd name="T65" fmla="*/ 152 h 1181"/>
                <a:gd name="T66" fmla="*/ 880 w 1181"/>
                <a:gd name="T67" fmla="*/ 144 h 1181"/>
                <a:gd name="T68" fmla="*/ 841 w 1181"/>
                <a:gd name="T69" fmla="*/ 174 h 1181"/>
                <a:gd name="T70" fmla="*/ 725 w 1181"/>
                <a:gd name="T71" fmla="*/ 124 h 1181"/>
                <a:gd name="T72" fmla="*/ 719 w 1181"/>
                <a:gd name="T73" fmla="*/ 73 h 1181"/>
                <a:gd name="T74" fmla="*/ 641 w 1181"/>
                <a:gd name="T75" fmla="*/ 2 h 1181"/>
                <a:gd name="T76" fmla="*/ 560 w 1181"/>
                <a:gd name="T77" fmla="*/ 1 h 1181"/>
                <a:gd name="T78" fmla="*/ 479 w 1181"/>
                <a:gd name="T79" fmla="*/ 71 h 1181"/>
                <a:gd name="T80" fmla="*/ 473 w 1181"/>
                <a:gd name="T81" fmla="*/ 120 h 1181"/>
                <a:gd name="T82" fmla="*/ 352 w 1181"/>
                <a:gd name="T83" fmla="*/ 170 h 1181"/>
                <a:gd name="T84" fmla="*/ 312 w 1181"/>
                <a:gd name="T85" fmla="*/ 137 h 1181"/>
                <a:gd name="T86" fmla="*/ 206 w 1181"/>
                <a:gd name="T87" fmla="*/ 142 h 1181"/>
                <a:gd name="T88" fmla="*/ 148 w 1181"/>
                <a:gd name="T89" fmla="*/ 199 h 1181"/>
                <a:gd name="T90" fmla="*/ 141 w 1181"/>
                <a:gd name="T91" fmla="*/ 305 h 1181"/>
                <a:gd name="T92" fmla="*/ 175 w 1181"/>
                <a:gd name="T93" fmla="*/ 349 h 1181"/>
                <a:gd name="T94" fmla="*/ 129 w 1181"/>
                <a:gd name="T95" fmla="*/ 461 h 1181"/>
                <a:gd name="T96" fmla="*/ 73 w 1181"/>
                <a:gd name="T97" fmla="*/ 467 h 1181"/>
                <a:gd name="T98" fmla="*/ 596 w 1181"/>
                <a:gd name="T99" fmla="*/ 376 h 1181"/>
                <a:gd name="T100" fmla="*/ 804 w 1181"/>
                <a:gd name="T101" fmla="*/ 589 h 1181"/>
                <a:gd name="T102" fmla="*/ 590 w 1181"/>
                <a:gd name="T103" fmla="*/ 797 h 1181"/>
                <a:gd name="T104" fmla="*/ 382 w 1181"/>
                <a:gd name="T105" fmla="*/ 584 h 1181"/>
                <a:gd name="T106" fmla="*/ 596 w 1181"/>
                <a:gd name="T107" fmla="*/ 376 h 1181"/>
                <a:gd name="T108" fmla="*/ 596 w 1181"/>
                <a:gd name="T109" fmla="*/ 376 h 1181"/>
                <a:gd name="T110" fmla="*/ 596 w 1181"/>
                <a:gd name="T111" fmla="*/ 376 h 1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81" h="1181">
                  <a:moveTo>
                    <a:pt x="73" y="467"/>
                  </a:moveTo>
                  <a:cubicBezTo>
                    <a:pt x="33" y="471"/>
                    <a:pt x="2" y="505"/>
                    <a:pt x="1" y="546"/>
                  </a:cubicBezTo>
                  <a:cubicBezTo>
                    <a:pt x="0" y="627"/>
                    <a:pt x="0" y="627"/>
                    <a:pt x="0" y="627"/>
                  </a:cubicBezTo>
                  <a:cubicBezTo>
                    <a:pt x="0" y="667"/>
                    <a:pt x="30" y="702"/>
                    <a:pt x="70" y="707"/>
                  </a:cubicBezTo>
                  <a:cubicBezTo>
                    <a:pt x="130" y="715"/>
                    <a:pt x="130" y="715"/>
                    <a:pt x="130" y="715"/>
                  </a:cubicBezTo>
                  <a:cubicBezTo>
                    <a:pt x="140" y="751"/>
                    <a:pt x="154" y="785"/>
                    <a:pt x="172" y="818"/>
                  </a:cubicBezTo>
                  <a:cubicBezTo>
                    <a:pt x="133" y="865"/>
                    <a:pt x="133" y="865"/>
                    <a:pt x="133" y="865"/>
                  </a:cubicBezTo>
                  <a:cubicBezTo>
                    <a:pt x="108" y="897"/>
                    <a:pt x="110" y="943"/>
                    <a:pt x="138" y="972"/>
                  </a:cubicBezTo>
                  <a:cubicBezTo>
                    <a:pt x="195" y="1030"/>
                    <a:pt x="195" y="1030"/>
                    <a:pt x="195" y="1030"/>
                  </a:cubicBezTo>
                  <a:cubicBezTo>
                    <a:pt x="223" y="1059"/>
                    <a:pt x="269" y="1062"/>
                    <a:pt x="301" y="1037"/>
                  </a:cubicBezTo>
                  <a:cubicBezTo>
                    <a:pt x="349" y="1000"/>
                    <a:pt x="349" y="1000"/>
                    <a:pt x="349" y="1000"/>
                  </a:cubicBezTo>
                  <a:cubicBezTo>
                    <a:pt x="382" y="1020"/>
                    <a:pt x="418" y="1036"/>
                    <a:pt x="455" y="1047"/>
                  </a:cubicBezTo>
                  <a:cubicBezTo>
                    <a:pt x="461" y="1108"/>
                    <a:pt x="461" y="1108"/>
                    <a:pt x="461" y="1108"/>
                  </a:cubicBezTo>
                  <a:cubicBezTo>
                    <a:pt x="466" y="1148"/>
                    <a:pt x="500" y="1179"/>
                    <a:pt x="540" y="1180"/>
                  </a:cubicBezTo>
                  <a:cubicBezTo>
                    <a:pt x="621" y="1181"/>
                    <a:pt x="621" y="1181"/>
                    <a:pt x="621" y="1181"/>
                  </a:cubicBezTo>
                  <a:cubicBezTo>
                    <a:pt x="662" y="1181"/>
                    <a:pt x="696" y="1151"/>
                    <a:pt x="701" y="1111"/>
                  </a:cubicBezTo>
                  <a:cubicBezTo>
                    <a:pt x="709" y="1053"/>
                    <a:pt x="709" y="1053"/>
                    <a:pt x="709" y="1053"/>
                  </a:cubicBezTo>
                  <a:cubicBezTo>
                    <a:pt x="749" y="1043"/>
                    <a:pt x="788" y="1028"/>
                    <a:pt x="824" y="1008"/>
                  </a:cubicBezTo>
                  <a:cubicBezTo>
                    <a:pt x="869" y="1044"/>
                    <a:pt x="869" y="1044"/>
                    <a:pt x="869" y="1044"/>
                  </a:cubicBezTo>
                  <a:cubicBezTo>
                    <a:pt x="901" y="1070"/>
                    <a:pt x="946" y="1068"/>
                    <a:pt x="975" y="1039"/>
                  </a:cubicBezTo>
                  <a:cubicBezTo>
                    <a:pt x="1033" y="983"/>
                    <a:pt x="1033" y="983"/>
                    <a:pt x="1033" y="983"/>
                  </a:cubicBezTo>
                  <a:cubicBezTo>
                    <a:pt x="1062" y="954"/>
                    <a:pt x="1065" y="909"/>
                    <a:pt x="1040" y="876"/>
                  </a:cubicBezTo>
                  <a:cubicBezTo>
                    <a:pt x="1006" y="832"/>
                    <a:pt x="1006" y="832"/>
                    <a:pt x="1006" y="832"/>
                  </a:cubicBezTo>
                  <a:cubicBezTo>
                    <a:pt x="1027" y="797"/>
                    <a:pt x="1044" y="759"/>
                    <a:pt x="1055" y="720"/>
                  </a:cubicBezTo>
                  <a:cubicBezTo>
                    <a:pt x="1108" y="714"/>
                    <a:pt x="1108" y="714"/>
                    <a:pt x="1108" y="714"/>
                  </a:cubicBezTo>
                  <a:cubicBezTo>
                    <a:pt x="1148" y="710"/>
                    <a:pt x="1179" y="676"/>
                    <a:pt x="1180" y="636"/>
                  </a:cubicBezTo>
                  <a:cubicBezTo>
                    <a:pt x="1181" y="555"/>
                    <a:pt x="1181" y="555"/>
                    <a:pt x="1181" y="555"/>
                  </a:cubicBezTo>
                  <a:cubicBezTo>
                    <a:pt x="1181" y="514"/>
                    <a:pt x="1151" y="480"/>
                    <a:pt x="1111" y="474"/>
                  </a:cubicBezTo>
                  <a:cubicBezTo>
                    <a:pt x="1059" y="468"/>
                    <a:pt x="1059" y="468"/>
                    <a:pt x="1059" y="468"/>
                  </a:cubicBezTo>
                  <a:cubicBezTo>
                    <a:pt x="1049" y="429"/>
                    <a:pt x="1034" y="391"/>
                    <a:pt x="1015" y="356"/>
                  </a:cubicBezTo>
                  <a:cubicBezTo>
                    <a:pt x="1047" y="316"/>
                    <a:pt x="1047" y="316"/>
                    <a:pt x="1047" y="316"/>
                  </a:cubicBezTo>
                  <a:cubicBezTo>
                    <a:pt x="1073" y="284"/>
                    <a:pt x="1071" y="239"/>
                    <a:pt x="1043" y="210"/>
                  </a:cubicBezTo>
                  <a:cubicBezTo>
                    <a:pt x="986" y="152"/>
                    <a:pt x="986" y="152"/>
                    <a:pt x="986" y="152"/>
                  </a:cubicBezTo>
                  <a:cubicBezTo>
                    <a:pt x="957" y="123"/>
                    <a:pt x="912" y="120"/>
                    <a:pt x="880" y="144"/>
                  </a:cubicBezTo>
                  <a:cubicBezTo>
                    <a:pt x="841" y="174"/>
                    <a:pt x="841" y="174"/>
                    <a:pt x="841" y="174"/>
                  </a:cubicBezTo>
                  <a:cubicBezTo>
                    <a:pt x="805" y="152"/>
                    <a:pt x="765" y="135"/>
                    <a:pt x="725" y="124"/>
                  </a:cubicBezTo>
                  <a:cubicBezTo>
                    <a:pt x="719" y="73"/>
                    <a:pt x="719" y="73"/>
                    <a:pt x="719" y="73"/>
                  </a:cubicBezTo>
                  <a:cubicBezTo>
                    <a:pt x="715" y="33"/>
                    <a:pt x="681" y="2"/>
                    <a:pt x="641" y="2"/>
                  </a:cubicBezTo>
                  <a:cubicBezTo>
                    <a:pt x="560" y="1"/>
                    <a:pt x="560" y="1"/>
                    <a:pt x="560" y="1"/>
                  </a:cubicBezTo>
                  <a:cubicBezTo>
                    <a:pt x="519" y="0"/>
                    <a:pt x="485" y="30"/>
                    <a:pt x="479" y="71"/>
                  </a:cubicBezTo>
                  <a:cubicBezTo>
                    <a:pt x="473" y="120"/>
                    <a:pt x="473" y="120"/>
                    <a:pt x="473" y="120"/>
                  </a:cubicBezTo>
                  <a:cubicBezTo>
                    <a:pt x="431" y="131"/>
                    <a:pt x="390" y="148"/>
                    <a:pt x="352" y="170"/>
                  </a:cubicBezTo>
                  <a:cubicBezTo>
                    <a:pt x="312" y="137"/>
                    <a:pt x="312" y="137"/>
                    <a:pt x="312" y="137"/>
                  </a:cubicBezTo>
                  <a:cubicBezTo>
                    <a:pt x="281" y="112"/>
                    <a:pt x="235" y="113"/>
                    <a:pt x="206" y="142"/>
                  </a:cubicBezTo>
                  <a:cubicBezTo>
                    <a:pt x="148" y="199"/>
                    <a:pt x="148" y="199"/>
                    <a:pt x="148" y="199"/>
                  </a:cubicBezTo>
                  <a:cubicBezTo>
                    <a:pt x="119" y="227"/>
                    <a:pt x="116" y="273"/>
                    <a:pt x="141" y="305"/>
                  </a:cubicBezTo>
                  <a:cubicBezTo>
                    <a:pt x="175" y="349"/>
                    <a:pt x="175" y="349"/>
                    <a:pt x="175" y="349"/>
                  </a:cubicBezTo>
                  <a:cubicBezTo>
                    <a:pt x="155" y="384"/>
                    <a:pt x="139" y="422"/>
                    <a:pt x="129" y="461"/>
                  </a:cubicBezTo>
                  <a:lnTo>
                    <a:pt x="73" y="467"/>
                  </a:lnTo>
                  <a:close/>
                  <a:moveTo>
                    <a:pt x="596" y="376"/>
                  </a:moveTo>
                  <a:cubicBezTo>
                    <a:pt x="712" y="377"/>
                    <a:pt x="805" y="472"/>
                    <a:pt x="804" y="589"/>
                  </a:cubicBezTo>
                  <a:cubicBezTo>
                    <a:pt x="802" y="705"/>
                    <a:pt x="707" y="798"/>
                    <a:pt x="590" y="797"/>
                  </a:cubicBezTo>
                  <a:cubicBezTo>
                    <a:pt x="474" y="795"/>
                    <a:pt x="381" y="700"/>
                    <a:pt x="382" y="584"/>
                  </a:cubicBezTo>
                  <a:cubicBezTo>
                    <a:pt x="384" y="467"/>
                    <a:pt x="479" y="374"/>
                    <a:pt x="596" y="376"/>
                  </a:cubicBezTo>
                  <a:close/>
                  <a:moveTo>
                    <a:pt x="596" y="376"/>
                  </a:moveTo>
                  <a:cubicBezTo>
                    <a:pt x="596" y="376"/>
                    <a:pt x="596" y="376"/>
                    <a:pt x="596" y="3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8" name="Freeform 6"/>
          <p:cNvSpPr>
            <a:spLocks noEditPoints="1"/>
          </p:cNvSpPr>
          <p:nvPr/>
        </p:nvSpPr>
        <p:spPr bwMode="auto">
          <a:xfrm rot="2967336">
            <a:off x="3475498" y="1765098"/>
            <a:ext cx="2059154" cy="2054643"/>
          </a:xfrm>
          <a:custGeom>
            <a:avLst/>
            <a:gdLst>
              <a:gd name="T0" fmla="*/ 1251 w 1460"/>
              <a:gd name="T1" fmla="*/ 222 h 1461"/>
              <a:gd name="T2" fmla="*/ 1150 w 1460"/>
              <a:gd name="T3" fmla="*/ 137 h 1461"/>
              <a:gd name="T4" fmla="*/ 1044 w 1460"/>
              <a:gd name="T5" fmla="*/ 140 h 1461"/>
              <a:gd name="T6" fmla="*/ 988 w 1460"/>
              <a:gd name="T7" fmla="*/ 192 h 1461"/>
              <a:gd name="T8" fmla="*/ 839 w 1460"/>
              <a:gd name="T9" fmla="*/ 144 h 1461"/>
              <a:gd name="T10" fmla="*/ 824 w 1460"/>
              <a:gd name="T11" fmla="*/ 67 h 1461"/>
              <a:gd name="T12" fmla="*/ 739 w 1460"/>
              <a:gd name="T13" fmla="*/ 3 h 1461"/>
              <a:gd name="T14" fmla="*/ 607 w 1460"/>
              <a:gd name="T15" fmla="*/ 14 h 1461"/>
              <a:gd name="T16" fmla="*/ 534 w 1460"/>
              <a:gd name="T17" fmla="*/ 91 h 1461"/>
              <a:gd name="T18" fmla="*/ 531 w 1460"/>
              <a:gd name="T19" fmla="*/ 169 h 1461"/>
              <a:gd name="T20" fmla="*/ 390 w 1460"/>
              <a:gd name="T21" fmla="*/ 244 h 1461"/>
              <a:gd name="T22" fmla="*/ 323 w 1460"/>
              <a:gd name="T23" fmla="*/ 200 h 1461"/>
              <a:gd name="T24" fmla="*/ 218 w 1460"/>
              <a:gd name="T25" fmla="*/ 215 h 1461"/>
              <a:gd name="T26" fmla="*/ 133 w 1460"/>
              <a:gd name="T27" fmla="*/ 316 h 1461"/>
              <a:gd name="T28" fmla="*/ 135 w 1460"/>
              <a:gd name="T29" fmla="*/ 422 h 1461"/>
              <a:gd name="T30" fmla="*/ 194 w 1460"/>
              <a:gd name="T31" fmla="*/ 485 h 1461"/>
              <a:gd name="T32" fmla="*/ 151 w 1460"/>
              <a:gd name="T33" fmla="*/ 627 h 1461"/>
              <a:gd name="T34" fmla="*/ 68 w 1460"/>
              <a:gd name="T35" fmla="*/ 644 h 1461"/>
              <a:gd name="T36" fmla="*/ 4 w 1460"/>
              <a:gd name="T37" fmla="*/ 729 h 1461"/>
              <a:gd name="T38" fmla="*/ 15 w 1460"/>
              <a:gd name="T39" fmla="*/ 860 h 1461"/>
              <a:gd name="T40" fmla="*/ 92 w 1460"/>
              <a:gd name="T41" fmla="*/ 933 h 1461"/>
              <a:gd name="T42" fmla="*/ 182 w 1460"/>
              <a:gd name="T43" fmla="*/ 936 h 1461"/>
              <a:gd name="T44" fmla="*/ 246 w 1460"/>
              <a:gd name="T45" fmla="*/ 1058 h 1461"/>
              <a:gd name="T46" fmla="*/ 195 w 1460"/>
              <a:gd name="T47" fmla="*/ 1134 h 1461"/>
              <a:gd name="T48" fmla="*/ 210 w 1460"/>
              <a:gd name="T49" fmla="*/ 1239 h 1461"/>
              <a:gd name="T50" fmla="*/ 311 w 1460"/>
              <a:gd name="T51" fmla="*/ 1324 h 1461"/>
              <a:gd name="T52" fmla="*/ 417 w 1460"/>
              <a:gd name="T53" fmla="*/ 1321 h 1461"/>
              <a:gd name="T54" fmla="*/ 483 w 1460"/>
              <a:gd name="T55" fmla="*/ 1260 h 1461"/>
              <a:gd name="T56" fmla="*/ 619 w 1460"/>
              <a:gd name="T57" fmla="*/ 1304 h 1461"/>
              <a:gd name="T58" fmla="*/ 637 w 1460"/>
              <a:gd name="T59" fmla="*/ 1394 h 1461"/>
              <a:gd name="T60" fmla="*/ 722 w 1460"/>
              <a:gd name="T61" fmla="*/ 1458 h 1461"/>
              <a:gd name="T62" fmla="*/ 854 w 1460"/>
              <a:gd name="T63" fmla="*/ 1447 h 1461"/>
              <a:gd name="T64" fmla="*/ 927 w 1460"/>
              <a:gd name="T65" fmla="*/ 1370 h 1461"/>
              <a:gd name="T66" fmla="*/ 930 w 1460"/>
              <a:gd name="T67" fmla="*/ 1281 h 1461"/>
              <a:gd name="T68" fmla="*/ 1065 w 1460"/>
              <a:gd name="T69" fmla="*/ 1213 h 1461"/>
              <a:gd name="T70" fmla="*/ 1138 w 1460"/>
              <a:gd name="T71" fmla="*/ 1261 h 1461"/>
              <a:gd name="T72" fmla="*/ 1243 w 1460"/>
              <a:gd name="T73" fmla="*/ 1246 h 1461"/>
              <a:gd name="T74" fmla="*/ 1328 w 1460"/>
              <a:gd name="T75" fmla="*/ 1145 h 1461"/>
              <a:gd name="T76" fmla="*/ 1325 w 1460"/>
              <a:gd name="T77" fmla="*/ 1039 h 1461"/>
              <a:gd name="T78" fmla="*/ 1267 w 1460"/>
              <a:gd name="T79" fmla="*/ 977 h 1461"/>
              <a:gd name="T80" fmla="*/ 1313 w 1460"/>
              <a:gd name="T81" fmla="*/ 834 h 1461"/>
              <a:gd name="T82" fmla="*/ 1393 w 1460"/>
              <a:gd name="T83" fmla="*/ 818 h 1461"/>
              <a:gd name="T84" fmla="*/ 1457 w 1460"/>
              <a:gd name="T85" fmla="*/ 733 h 1461"/>
              <a:gd name="T86" fmla="*/ 1446 w 1460"/>
              <a:gd name="T87" fmla="*/ 601 h 1461"/>
              <a:gd name="T88" fmla="*/ 1368 w 1460"/>
              <a:gd name="T89" fmla="*/ 528 h 1461"/>
              <a:gd name="T90" fmla="*/ 1288 w 1460"/>
              <a:gd name="T91" fmla="*/ 525 h 1461"/>
              <a:gd name="T92" fmla="*/ 1221 w 1460"/>
              <a:gd name="T93" fmla="*/ 393 h 1461"/>
              <a:gd name="T94" fmla="*/ 1265 w 1460"/>
              <a:gd name="T95" fmla="*/ 327 h 1461"/>
              <a:gd name="T96" fmla="*/ 1251 w 1460"/>
              <a:gd name="T97" fmla="*/ 222 h 1461"/>
              <a:gd name="T98" fmla="*/ 755 w 1460"/>
              <a:gd name="T99" fmla="*/ 982 h 1461"/>
              <a:gd name="T100" fmla="*/ 476 w 1460"/>
              <a:gd name="T101" fmla="*/ 746 h 1461"/>
              <a:gd name="T102" fmla="*/ 711 w 1460"/>
              <a:gd name="T103" fmla="*/ 467 h 1461"/>
              <a:gd name="T104" fmla="*/ 991 w 1460"/>
              <a:gd name="T105" fmla="*/ 703 h 1461"/>
              <a:gd name="T106" fmla="*/ 755 w 1460"/>
              <a:gd name="T107" fmla="*/ 982 h 1461"/>
              <a:gd name="T108" fmla="*/ 755 w 1460"/>
              <a:gd name="T109" fmla="*/ 982 h 1461"/>
              <a:gd name="T110" fmla="*/ 755 w 1460"/>
              <a:gd name="T111" fmla="*/ 982 h 1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0" h="1461">
                <a:moveTo>
                  <a:pt x="1251" y="222"/>
                </a:moveTo>
                <a:cubicBezTo>
                  <a:pt x="1150" y="137"/>
                  <a:pt x="1150" y="137"/>
                  <a:pt x="1150" y="137"/>
                </a:cubicBezTo>
                <a:cubicBezTo>
                  <a:pt x="1119" y="110"/>
                  <a:pt x="1073" y="112"/>
                  <a:pt x="1044" y="140"/>
                </a:cubicBezTo>
                <a:cubicBezTo>
                  <a:pt x="988" y="192"/>
                  <a:pt x="988" y="192"/>
                  <a:pt x="988" y="192"/>
                </a:cubicBezTo>
                <a:cubicBezTo>
                  <a:pt x="941" y="169"/>
                  <a:pt x="891" y="153"/>
                  <a:pt x="839" y="144"/>
                </a:cubicBezTo>
                <a:cubicBezTo>
                  <a:pt x="824" y="67"/>
                  <a:pt x="824" y="67"/>
                  <a:pt x="824" y="67"/>
                </a:cubicBezTo>
                <a:cubicBezTo>
                  <a:pt x="816" y="27"/>
                  <a:pt x="779" y="0"/>
                  <a:pt x="739" y="3"/>
                </a:cubicBezTo>
                <a:cubicBezTo>
                  <a:pt x="607" y="14"/>
                  <a:pt x="607" y="14"/>
                  <a:pt x="607" y="14"/>
                </a:cubicBezTo>
                <a:cubicBezTo>
                  <a:pt x="567" y="18"/>
                  <a:pt x="535" y="51"/>
                  <a:pt x="534" y="91"/>
                </a:cubicBezTo>
                <a:cubicBezTo>
                  <a:pt x="531" y="169"/>
                  <a:pt x="531" y="169"/>
                  <a:pt x="531" y="169"/>
                </a:cubicBezTo>
                <a:cubicBezTo>
                  <a:pt x="481" y="188"/>
                  <a:pt x="433" y="213"/>
                  <a:pt x="390" y="244"/>
                </a:cubicBezTo>
                <a:cubicBezTo>
                  <a:pt x="323" y="200"/>
                  <a:pt x="323" y="200"/>
                  <a:pt x="323" y="200"/>
                </a:cubicBezTo>
                <a:cubicBezTo>
                  <a:pt x="289" y="177"/>
                  <a:pt x="244" y="184"/>
                  <a:pt x="218" y="215"/>
                </a:cubicBezTo>
                <a:cubicBezTo>
                  <a:pt x="133" y="316"/>
                  <a:pt x="133" y="316"/>
                  <a:pt x="133" y="316"/>
                </a:cubicBezTo>
                <a:cubicBezTo>
                  <a:pt x="106" y="347"/>
                  <a:pt x="108" y="393"/>
                  <a:pt x="135" y="422"/>
                </a:cubicBezTo>
                <a:cubicBezTo>
                  <a:pt x="194" y="485"/>
                  <a:pt x="194" y="485"/>
                  <a:pt x="194" y="485"/>
                </a:cubicBezTo>
                <a:cubicBezTo>
                  <a:pt x="174" y="530"/>
                  <a:pt x="159" y="578"/>
                  <a:pt x="151" y="627"/>
                </a:cubicBezTo>
                <a:cubicBezTo>
                  <a:pt x="68" y="644"/>
                  <a:pt x="68" y="644"/>
                  <a:pt x="68" y="644"/>
                </a:cubicBezTo>
                <a:cubicBezTo>
                  <a:pt x="28" y="652"/>
                  <a:pt x="0" y="688"/>
                  <a:pt x="4" y="729"/>
                </a:cubicBezTo>
                <a:cubicBezTo>
                  <a:pt x="15" y="860"/>
                  <a:pt x="15" y="860"/>
                  <a:pt x="15" y="860"/>
                </a:cubicBezTo>
                <a:cubicBezTo>
                  <a:pt x="18" y="901"/>
                  <a:pt x="51" y="932"/>
                  <a:pt x="92" y="933"/>
                </a:cubicBezTo>
                <a:cubicBezTo>
                  <a:pt x="182" y="936"/>
                  <a:pt x="182" y="936"/>
                  <a:pt x="182" y="936"/>
                </a:cubicBezTo>
                <a:cubicBezTo>
                  <a:pt x="198" y="979"/>
                  <a:pt x="220" y="1020"/>
                  <a:pt x="246" y="1058"/>
                </a:cubicBezTo>
                <a:cubicBezTo>
                  <a:pt x="195" y="1134"/>
                  <a:pt x="195" y="1134"/>
                  <a:pt x="195" y="1134"/>
                </a:cubicBezTo>
                <a:cubicBezTo>
                  <a:pt x="173" y="1168"/>
                  <a:pt x="179" y="1213"/>
                  <a:pt x="210" y="1239"/>
                </a:cubicBezTo>
                <a:cubicBezTo>
                  <a:pt x="311" y="1324"/>
                  <a:pt x="311" y="1324"/>
                  <a:pt x="311" y="1324"/>
                </a:cubicBezTo>
                <a:cubicBezTo>
                  <a:pt x="342" y="1350"/>
                  <a:pt x="388" y="1349"/>
                  <a:pt x="417" y="1321"/>
                </a:cubicBezTo>
                <a:cubicBezTo>
                  <a:pt x="483" y="1260"/>
                  <a:pt x="483" y="1260"/>
                  <a:pt x="483" y="1260"/>
                </a:cubicBezTo>
                <a:cubicBezTo>
                  <a:pt x="526" y="1280"/>
                  <a:pt x="572" y="1295"/>
                  <a:pt x="619" y="1304"/>
                </a:cubicBezTo>
                <a:cubicBezTo>
                  <a:pt x="637" y="1394"/>
                  <a:pt x="637" y="1394"/>
                  <a:pt x="637" y="1394"/>
                </a:cubicBezTo>
                <a:cubicBezTo>
                  <a:pt x="645" y="1434"/>
                  <a:pt x="682" y="1461"/>
                  <a:pt x="722" y="1458"/>
                </a:cubicBezTo>
                <a:cubicBezTo>
                  <a:pt x="854" y="1447"/>
                  <a:pt x="854" y="1447"/>
                  <a:pt x="854" y="1447"/>
                </a:cubicBezTo>
                <a:cubicBezTo>
                  <a:pt x="894" y="1443"/>
                  <a:pt x="926" y="1410"/>
                  <a:pt x="927" y="1370"/>
                </a:cubicBezTo>
                <a:cubicBezTo>
                  <a:pt x="930" y="1281"/>
                  <a:pt x="930" y="1281"/>
                  <a:pt x="930" y="1281"/>
                </a:cubicBezTo>
                <a:cubicBezTo>
                  <a:pt x="978" y="1264"/>
                  <a:pt x="1023" y="1241"/>
                  <a:pt x="1065" y="1213"/>
                </a:cubicBezTo>
                <a:cubicBezTo>
                  <a:pt x="1138" y="1261"/>
                  <a:pt x="1138" y="1261"/>
                  <a:pt x="1138" y="1261"/>
                </a:cubicBezTo>
                <a:cubicBezTo>
                  <a:pt x="1172" y="1283"/>
                  <a:pt x="1217" y="1277"/>
                  <a:pt x="1243" y="1246"/>
                </a:cubicBezTo>
                <a:cubicBezTo>
                  <a:pt x="1328" y="1145"/>
                  <a:pt x="1328" y="1145"/>
                  <a:pt x="1328" y="1145"/>
                </a:cubicBezTo>
                <a:cubicBezTo>
                  <a:pt x="1354" y="1114"/>
                  <a:pt x="1353" y="1068"/>
                  <a:pt x="1325" y="1039"/>
                </a:cubicBezTo>
                <a:cubicBezTo>
                  <a:pt x="1267" y="977"/>
                  <a:pt x="1267" y="977"/>
                  <a:pt x="1267" y="977"/>
                </a:cubicBezTo>
                <a:cubicBezTo>
                  <a:pt x="1288" y="931"/>
                  <a:pt x="1304" y="883"/>
                  <a:pt x="1313" y="834"/>
                </a:cubicBezTo>
                <a:cubicBezTo>
                  <a:pt x="1393" y="818"/>
                  <a:pt x="1393" y="818"/>
                  <a:pt x="1393" y="818"/>
                </a:cubicBezTo>
                <a:cubicBezTo>
                  <a:pt x="1432" y="810"/>
                  <a:pt x="1460" y="773"/>
                  <a:pt x="1457" y="733"/>
                </a:cubicBezTo>
                <a:cubicBezTo>
                  <a:pt x="1446" y="601"/>
                  <a:pt x="1446" y="601"/>
                  <a:pt x="1446" y="601"/>
                </a:cubicBezTo>
                <a:cubicBezTo>
                  <a:pt x="1442" y="561"/>
                  <a:pt x="1409" y="529"/>
                  <a:pt x="1368" y="528"/>
                </a:cubicBezTo>
                <a:cubicBezTo>
                  <a:pt x="1288" y="525"/>
                  <a:pt x="1288" y="525"/>
                  <a:pt x="1288" y="525"/>
                </a:cubicBezTo>
                <a:cubicBezTo>
                  <a:pt x="1271" y="478"/>
                  <a:pt x="1249" y="434"/>
                  <a:pt x="1221" y="393"/>
                </a:cubicBezTo>
                <a:cubicBezTo>
                  <a:pt x="1265" y="327"/>
                  <a:pt x="1265" y="327"/>
                  <a:pt x="1265" y="327"/>
                </a:cubicBezTo>
                <a:cubicBezTo>
                  <a:pt x="1288" y="293"/>
                  <a:pt x="1282" y="248"/>
                  <a:pt x="1251" y="222"/>
                </a:cubicBezTo>
                <a:close/>
                <a:moveTo>
                  <a:pt x="755" y="982"/>
                </a:moveTo>
                <a:cubicBezTo>
                  <a:pt x="613" y="994"/>
                  <a:pt x="487" y="888"/>
                  <a:pt x="476" y="746"/>
                </a:cubicBezTo>
                <a:cubicBezTo>
                  <a:pt x="463" y="604"/>
                  <a:pt x="569" y="479"/>
                  <a:pt x="711" y="467"/>
                </a:cubicBezTo>
                <a:cubicBezTo>
                  <a:pt x="854" y="455"/>
                  <a:pt x="979" y="561"/>
                  <a:pt x="991" y="703"/>
                </a:cubicBezTo>
                <a:cubicBezTo>
                  <a:pt x="1003" y="845"/>
                  <a:pt x="897" y="970"/>
                  <a:pt x="755" y="982"/>
                </a:cubicBezTo>
                <a:close/>
                <a:moveTo>
                  <a:pt x="755" y="982"/>
                </a:moveTo>
                <a:cubicBezTo>
                  <a:pt x="755" y="982"/>
                  <a:pt x="755" y="982"/>
                  <a:pt x="755" y="98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TextBox 78"/>
          <p:cNvSpPr txBox="1"/>
          <p:nvPr/>
        </p:nvSpPr>
        <p:spPr>
          <a:xfrm>
            <a:off x="6079723" y="2672935"/>
            <a:ext cx="4895876" cy="1569660"/>
          </a:xfrm>
          <a:prstGeom prst="rect">
            <a:avLst/>
          </a:prstGeom>
          <a:noFill/>
        </p:spPr>
        <p:txBody>
          <a:bodyPr wrap="square" rtlCol="0">
            <a:spAutoFit/>
          </a:bodyPr>
          <a:lstStyle/>
          <a:p>
            <a:pPr algn="ctr"/>
            <a:r>
              <a:rPr lang="en-ID" sz="4800" dirty="0">
                <a:solidFill>
                  <a:schemeClr val="bg1"/>
                </a:solidFill>
                <a:latin typeface="Poppins Light" pitchFamily="2" charset="77"/>
                <a:cs typeface="Poppins Light" pitchFamily="2" charset="77"/>
              </a:rPr>
              <a:t>La app de </a:t>
            </a:r>
          </a:p>
          <a:p>
            <a:pPr algn="ctr"/>
            <a:r>
              <a:rPr lang="en-ID" sz="4800" b="1" spc="300" dirty="0">
                <a:solidFill>
                  <a:schemeClr val="bg1"/>
                </a:solidFill>
                <a:latin typeface="Poppins" pitchFamily="2" charset="77"/>
                <a:cs typeface="Poppins" pitchFamily="2" charset="77"/>
              </a:rPr>
              <a:t>12 FACTORES</a:t>
            </a:r>
          </a:p>
        </p:txBody>
      </p:sp>
      <p:sp>
        <p:nvSpPr>
          <p:cNvPr id="138" name="Freeform 117"/>
          <p:cNvSpPr>
            <a:spLocks noEditPoints="1"/>
          </p:cNvSpPr>
          <p:nvPr/>
        </p:nvSpPr>
        <p:spPr bwMode="auto">
          <a:xfrm>
            <a:off x="10197572" y="4527420"/>
            <a:ext cx="296263" cy="294500"/>
          </a:xfrm>
          <a:custGeom>
            <a:avLst/>
            <a:gdLst>
              <a:gd name="T0" fmla="*/ 53 w 71"/>
              <a:gd name="T1" fmla="*/ 11 h 68"/>
              <a:gd name="T2" fmla="*/ 53 w 71"/>
              <a:gd name="T3" fmla="*/ 7 h 68"/>
              <a:gd name="T4" fmla="*/ 53 w 71"/>
              <a:gd name="T5" fmla="*/ 38 h 68"/>
              <a:gd name="T6" fmla="*/ 53 w 71"/>
              <a:gd name="T7" fmla="*/ 34 h 68"/>
              <a:gd name="T8" fmla="*/ 53 w 71"/>
              <a:gd name="T9" fmla="*/ 38 h 68"/>
              <a:gd name="T10" fmla="*/ 51 w 71"/>
              <a:gd name="T11" fmla="*/ 22 h 68"/>
              <a:gd name="T12" fmla="*/ 55 w 71"/>
              <a:gd name="T13" fmla="*/ 22 h 68"/>
              <a:gd name="T14" fmla="*/ 71 w 71"/>
              <a:gd name="T15" fmla="*/ 11 h 68"/>
              <a:gd name="T16" fmla="*/ 71 w 71"/>
              <a:gd name="T17" fmla="*/ 19 h 68"/>
              <a:gd name="T18" fmla="*/ 70 w 71"/>
              <a:gd name="T19" fmla="*/ 29 h 68"/>
              <a:gd name="T20" fmla="*/ 71 w 71"/>
              <a:gd name="T21" fmla="*/ 39 h 68"/>
              <a:gd name="T22" fmla="*/ 38 w 71"/>
              <a:gd name="T23" fmla="*/ 45 h 68"/>
              <a:gd name="T24" fmla="*/ 44 w 71"/>
              <a:gd name="T25" fmla="*/ 57 h 68"/>
              <a:gd name="T26" fmla="*/ 71 w 71"/>
              <a:gd name="T27" fmla="*/ 59 h 68"/>
              <a:gd name="T28" fmla="*/ 44 w 71"/>
              <a:gd name="T29" fmla="*/ 61 h 68"/>
              <a:gd name="T30" fmla="*/ 27 w 71"/>
              <a:gd name="T31" fmla="*/ 61 h 68"/>
              <a:gd name="T32" fmla="*/ 0 w 71"/>
              <a:gd name="T33" fmla="*/ 59 h 68"/>
              <a:gd name="T34" fmla="*/ 27 w 71"/>
              <a:gd name="T35" fmla="*/ 57 h 68"/>
              <a:gd name="T36" fmla="*/ 34 w 71"/>
              <a:gd name="T37" fmla="*/ 45 h 68"/>
              <a:gd name="T38" fmla="*/ 0 w 71"/>
              <a:gd name="T39" fmla="*/ 39 h 68"/>
              <a:gd name="T40" fmla="*/ 1 w 71"/>
              <a:gd name="T41" fmla="*/ 29 h 68"/>
              <a:gd name="T42" fmla="*/ 0 w 71"/>
              <a:gd name="T43" fmla="*/ 19 h 68"/>
              <a:gd name="T44" fmla="*/ 0 w 71"/>
              <a:gd name="T45" fmla="*/ 11 h 68"/>
              <a:gd name="T46" fmla="*/ 6 w 71"/>
              <a:gd name="T47" fmla="*/ 0 h 68"/>
              <a:gd name="T48" fmla="*/ 71 w 71"/>
              <a:gd name="T49" fmla="*/ 6 h 68"/>
              <a:gd name="T50" fmla="*/ 36 w 71"/>
              <a:gd name="T51" fmla="*/ 54 h 68"/>
              <a:gd name="T52" fmla="*/ 30 w 71"/>
              <a:gd name="T53" fmla="*/ 59 h 68"/>
              <a:gd name="T54" fmla="*/ 36 w 71"/>
              <a:gd name="T55" fmla="*/ 65 h 68"/>
              <a:gd name="T56" fmla="*/ 41 w 71"/>
              <a:gd name="T57" fmla="*/ 59 h 68"/>
              <a:gd name="T58" fmla="*/ 36 w 71"/>
              <a:gd name="T59" fmla="*/ 54 h 68"/>
              <a:gd name="T60" fmla="*/ 68 w 71"/>
              <a:gd name="T61" fmla="*/ 33 h 68"/>
              <a:gd name="T62" fmla="*/ 65 w 71"/>
              <a:gd name="T63" fmla="*/ 30 h 68"/>
              <a:gd name="T64" fmla="*/ 62 w 71"/>
              <a:gd name="T65" fmla="*/ 42 h 68"/>
              <a:gd name="T66" fmla="*/ 68 w 71"/>
              <a:gd name="T67" fmla="*/ 39 h 68"/>
              <a:gd name="T68" fmla="*/ 65 w 71"/>
              <a:gd name="T69" fmla="*/ 3 h 68"/>
              <a:gd name="T70" fmla="*/ 62 w 71"/>
              <a:gd name="T71" fmla="*/ 14 h 68"/>
              <a:gd name="T72" fmla="*/ 65 w 71"/>
              <a:gd name="T73" fmla="*/ 14 h 68"/>
              <a:gd name="T74" fmla="*/ 68 w 71"/>
              <a:gd name="T75" fmla="*/ 6 h 68"/>
              <a:gd name="T76" fmla="*/ 62 w 71"/>
              <a:gd name="T77" fmla="*/ 28 h 68"/>
              <a:gd name="T78" fmla="*/ 65 w 71"/>
              <a:gd name="T79" fmla="*/ 28 h 68"/>
              <a:gd name="T80" fmla="*/ 68 w 71"/>
              <a:gd name="T81" fmla="*/ 19 h 68"/>
              <a:gd name="T82" fmla="*/ 65 w 71"/>
              <a:gd name="T83" fmla="*/ 16 h 68"/>
              <a:gd name="T84" fmla="*/ 60 w 71"/>
              <a:gd name="T85" fmla="*/ 28 h 68"/>
              <a:gd name="T86" fmla="*/ 49 w 71"/>
              <a:gd name="T87" fmla="*/ 16 h 68"/>
              <a:gd name="T88" fmla="*/ 60 w 71"/>
              <a:gd name="T89" fmla="*/ 28 h 68"/>
              <a:gd name="T90" fmla="*/ 49 w 71"/>
              <a:gd name="T91" fmla="*/ 42 h 68"/>
              <a:gd name="T92" fmla="*/ 60 w 71"/>
              <a:gd name="T93" fmla="*/ 30 h 68"/>
              <a:gd name="T94" fmla="*/ 60 w 71"/>
              <a:gd name="T95" fmla="*/ 14 h 68"/>
              <a:gd name="T96" fmla="*/ 49 w 71"/>
              <a:gd name="T97" fmla="*/ 3 h 68"/>
              <a:gd name="T98" fmla="*/ 60 w 71"/>
              <a:gd name="T99" fmla="*/ 14 h 68"/>
              <a:gd name="T100" fmla="*/ 3 w 71"/>
              <a:gd name="T101" fmla="*/ 11 h 68"/>
              <a:gd name="T102" fmla="*/ 6 w 71"/>
              <a:gd name="T103" fmla="*/ 14 h 68"/>
              <a:gd name="T104" fmla="*/ 47 w 71"/>
              <a:gd name="T105" fmla="*/ 3 h 68"/>
              <a:gd name="T106" fmla="*/ 3 w 71"/>
              <a:gd name="T107" fmla="*/ 6 h 68"/>
              <a:gd name="T108" fmla="*/ 6 w 71"/>
              <a:gd name="T109" fmla="*/ 28 h 68"/>
              <a:gd name="T110" fmla="*/ 47 w 71"/>
              <a:gd name="T111" fmla="*/ 16 h 68"/>
              <a:gd name="T112" fmla="*/ 6 w 71"/>
              <a:gd name="T113" fmla="*/ 16 h 68"/>
              <a:gd name="T114" fmla="*/ 3 w 71"/>
              <a:gd name="T115" fmla="*/ 25 h 68"/>
              <a:gd name="T116" fmla="*/ 3 w 71"/>
              <a:gd name="T117" fmla="*/ 39 h 68"/>
              <a:gd name="T118" fmla="*/ 48 w 71"/>
              <a:gd name="T119" fmla="*/ 42 h 68"/>
              <a:gd name="T120" fmla="*/ 47 w 71"/>
              <a:gd name="T121" fmla="*/ 30 h 68"/>
              <a:gd name="T122" fmla="*/ 6 w 71"/>
              <a:gd name="T123" fmla="*/ 30 h 68"/>
              <a:gd name="T124" fmla="*/ 3 w 71"/>
              <a:gd name="T125" fmla="*/ 3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 h="68">
                <a:moveTo>
                  <a:pt x="55" y="9"/>
                </a:moveTo>
                <a:cubicBezTo>
                  <a:pt x="55" y="10"/>
                  <a:pt x="54" y="11"/>
                  <a:pt x="53" y="11"/>
                </a:cubicBezTo>
                <a:cubicBezTo>
                  <a:pt x="52" y="11"/>
                  <a:pt x="51" y="10"/>
                  <a:pt x="51" y="9"/>
                </a:cubicBezTo>
                <a:cubicBezTo>
                  <a:pt x="51" y="8"/>
                  <a:pt x="52" y="7"/>
                  <a:pt x="53" y="7"/>
                </a:cubicBezTo>
                <a:cubicBezTo>
                  <a:pt x="54" y="7"/>
                  <a:pt x="55" y="8"/>
                  <a:pt x="55" y="9"/>
                </a:cubicBezTo>
                <a:close/>
                <a:moveTo>
                  <a:pt x="53" y="38"/>
                </a:moveTo>
                <a:cubicBezTo>
                  <a:pt x="54" y="38"/>
                  <a:pt x="55" y="37"/>
                  <a:pt x="55" y="36"/>
                </a:cubicBezTo>
                <a:cubicBezTo>
                  <a:pt x="55" y="35"/>
                  <a:pt x="54" y="34"/>
                  <a:pt x="53" y="34"/>
                </a:cubicBezTo>
                <a:cubicBezTo>
                  <a:pt x="52" y="34"/>
                  <a:pt x="51" y="35"/>
                  <a:pt x="51" y="36"/>
                </a:cubicBezTo>
                <a:cubicBezTo>
                  <a:pt x="51" y="37"/>
                  <a:pt x="52" y="38"/>
                  <a:pt x="53" y="38"/>
                </a:cubicBezTo>
                <a:close/>
                <a:moveTo>
                  <a:pt x="53" y="20"/>
                </a:moveTo>
                <a:cubicBezTo>
                  <a:pt x="52" y="20"/>
                  <a:pt x="51" y="21"/>
                  <a:pt x="51" y="22"/>
                </a:cubicBezTo>
                <a:cubicBezTo>
                  <a:pt x="51" y="23"/>
                  <a:pt x="52" y="24"/>
                  <a:pt x="53" y="24"/>
                </a:cubicBezTo>
                <a:cubicBezTo>
                  <a:pt x="54" y="24"/>
                  <a:pt x="55" y="23"/>
                  <a:pt x="55" y="22"/>
                </a:cubicBezTo>
                <a:cubicBezTo>
                  <a:pt x="55" y="21"/>
                  <a:pt x="54" y="20"/>
                  <a:pt x="53" y="20"/>
                </a:cubicBezTo>
                <a:close/>
                <a:moveTo>
                  <a:pt x="71" y="11"/>
                </a:moveTo>
                <a:cubicBezTo>
                  <a:pt x="71" y="13"/>
                  <a:pt x="71" y="14"/>
                  <a:pt x="70" y="15"/>
                </a:cubicBezTo>
                <a:cubicBezTo>
                  <a:pt x="71" y="17"/>
                  <a:pt x="71" y="18"/>
                  <a:pt x="71" y="19"/>
                </a:cubicBezTo>
                <a:cubicBezTo>
                  <a:pt x="71" y="25"/>
                  <a:pt x="71" y="25"/>
                  <a:pt x="71" y="25"/>
                </a:cubicBezTo>
                <a:cubicBezTo>
                  <a:pt x="71" y="26"/>
                  <a:pt x="71" y="28"/>
                  <a:pt x="70" y="29"/>
                </a:cubicBezTo>
                <a:cubicBezTo>
                  <a:pt x="71" y="30"/>
                  <a:pt x="71" y="31"/>
                  <a:pt x="71" y="33"/>
                </a:cubicBezTo>
                <a:cubicBezTo>
                  <a:pt x="71" y="39"/>
                  <a:pt x="71" y="39"/>
                  <a:pt x="71" y="39"/>
                </a:cubicBezTo>
                <a:cubicBezTo>
                  <a:pt x="71" y="42"/>
                  <a:pt x="69" y="45"/>
                  <a:pt x="65" y="45"/>
                </a:cubicBezTo>
                <a:cubicBezTo>
                  <a:pt x="38" y="45"/>
                  <a:pt x="38" y="45"/>
                  <a:pt x="38" y="45"/>
                </a:cubicBezTo>
                <a:cubicBezTo>
                  <a:pt x="38" y="51"/>
                  <a:pt x="38" y="51"/>
                  <a:pt x="38" y="51"/>
                </a:cubicBezTo>
                <a:cubicBezTo>
                  <a:pt x="41" y="52"/>
                  <a:pt x="43" y="54"/>
                  <a:pt x="44" y="57"/>
                </a:cubicBezTo>
                <a:cubicBezTo>
                  <a:pt x="69" y="57"/>
                  <a:pt x="69" y="57"/>
                  <a:pt x="69" y="57"/>
                </a:cubicBezTo>
                <a:cubicBezTo>
                  <a:pt x="70" y="57"/>
                  <a:pt x="71" y="58"/>
                  <a:pt x="71" y="59"/>
                </a:cubicBezTo>
                <a:cubicBezTo>
                  <a:pt x="71" y="60"/>
                  <a:pt x="70" y="61"/>
                  <a:pt x="69" y="61"/>
                </a:cubicBezTo>
                <a:cubicBezTo>
                  <a:pt x="44" y="61"/>
                  <a:pt x="44" y="61"/>
                  <a:pt x="44" y="61"/>
                </a:cubicBezTo>
                <a:cubicBezTo>
                  <a:pt x="43" y="65"/>
                  <a:pt x="40" y="68"/>
                  <a:pt x="36" y="68"/>
                </a:cubicBezTo>
                <a:cubicBezTo>
                  <a:pt x="31" y="68"/>
                  <a:pt x="28" y="65"/>
                  <a:pt x="27" y="61"/>
                </a:cubicBezTo>
                <a:cubicBezTo>
                  <a:pt x="2" y="61"/>
                  <a:pt x="2" y="61"/>
                  <a:pt x="2" y="61"/>
                </a:cubicBezTo>
                <a:cubicBezTo>
                  <a:pt x="1" y="61"/>
                  <a:pt x="0" y="60"/>
                  <a:pt x="0" y="59"/>
                </a:cubicBezTo>
                <a:cubicBezTo>
                  <a:pt x="0" y="58"/>
                  <a:pt x="1" y="57"/>
                  <a:pt x="2" y="57"/>
                </a:cubicBezTo>
                <a:cubicBezTo>
                  <a:pt x="27" y="57"/>
                  <a:pt x="27" y="57"/>
                  <a:pt x="27" y="57"/>
                </a:cubicBezTo>
                <a:cubicBezTo>
                  <a:pt x="28" y="54"/>
                  <a:pt x="30" y="52"/>
                  <a:pt x="34" y="51"/>
                </a:cubicBezTo>
                <a:cubicBezTo>
                  <a:pt x="34" y="45"/>
                  <a:pt x="34" y="45"/>
                  <a:pt x="34" y="45"/>
                </a:cubicBezTo>
                <a:cubicBezTo>
                  <a:pt x="6" y="45"/>
                  <a:pt x="6" y="45"/>
                  <a:pt x="6" y="45"/>
                </a:cubicBezTo>
                <a:cubicBezTo>
                  <a:pt x="3" y="45"/>
                  <a:pt x="0" y="42"/>
                  <a:pt x="0" y="39"/>
                </a:cubicBezTo>
                <a:cubicBezTo>
                  <a:pt x="0" y="33"/>
                  <a:pt x="0" y="33"/>
                  <a:pt x="0" y="33"/>
                </a:cubicBezTo>
                <a:cubicBezTo>
                  <a:pt x="0" y="31"/>
                  <a:pt x="0" y="30"/>
                  <a:pt x="1" y="29"/>
                </a:cubicBezTo>
                <a:cubicBezTo>
                  <a:pt x="0" y="28"/>
                  <a:pt x="0" y="26"/>
                  <a:pt x="0" y="25"/>
                </a:cubicBezTo>
                <a:cubicBezTo>
                  <a:pt x="0" y="19"/>
                  <a:pt x="0" y="19"/>
                  <a:pt x="0" y="19"/>
                </a:cubicBezTo>
                <a:cubicBezTo>
                  <a:pt x="0" y="18"/>
                  <a:pt x="0" y="17"/>
                  <a:pt x="1" y="15"/>
                </a:cubicBezTo>
                <a:cubicBezTo>
                  <a:pt x="0" y="14"/>
                  <a:pt x="0" y="13"/>
                  <a:pt x="0" y="11"/>
                </a:cubicBezTo>
                <a:cubicBezTo>
                  <a:pt x="0" y="6"/>
                  <a:pt x="0" y="6"/>
                  <a:pt x="0" y="6"/>
                </a:cubicBezTo>
                <a:cubicBezTo>
                  <a:pt x="0" y="3"/>
                  <a:pt x="3" y="0"/>
                  <a:pt x="6" y="0"/>
                </a:cubicBezTo>
                <a:cubicBezTo>
                  <a:pt x="65" y="0"/>
                  <a:pt x="65" y="0"/>
                  <a:pt x="65" y="0"/>
                </a:cubicBezTo>
                <a:cubicBezTo>
                  <a:pt x="69" y="0"/>
                  <a:pt x="71" y="3"/>
                  <a:pt x="71" y="6"/>
                </a:cubicBezTo>
                <a:lnTo>
                  <a:pt x="71" y="11"/>
                </a:lnTo>
                <a:close/>
                <a:moveTo>
                  <a:pt x="36" y="54"/>
                </a:moveTo>
                <a:cubicBezTo>
                  <a:pt x="33" y="54"/>
                  <a:pt x="31" y="55"/>
                  <a:pt x="30" y="57"/>
                </a:cubicBezTo>
                <a:cubicBezTo>
                  <a:pt x="30" y="58"/>
                  <a:pt x="30" y="59"/>
                  <a:pt x="30" y="59"/>
                </a:cubicBezTo>
                <a:cubicBezTo>
                  <a:pt x="30" y="60"/>
                  <a:pt x="30" y="61"/>
                  <a:pt x="30" y="61"/>
                </a:cubicBezTo>
                <a:cubicBezTo>
                  <a:pt x="31" y="64"/>
                  <a:pt x="33" y="65"/>
                  <a:pt x="36" y="65"/>
                </a:cubicBezTo>
                <a:cubicBezTo>
                  <a:pt x="38" y="65"/>
                  <a:pt x="40" y="64"/>
                  <a:pt x="41" y="61"/>
                </a:cubicBezTo>
                <a:cubicBezTo>
                  <a:pt x="41" y="61"/>
                  <a:pt x="41" y="60"/>
                  <a:pt x="41" y="59"/>
                </a:cubicBezTo>
                <a:cubicBezTo>
                  <a:pt x="41" y="59"/>
                  <a:pt x="41" y="58"/>
                  <a:pt x="41" y="57"/>
                </a:cubicBezTo>
                <a:cubicBezTo>
                  <a:pt x="40" y="55"/>
                  <a:pt x="38" y="54"/>
                  <a:pt x="36" y="54"/>
                </a:cubicBezTo>
                <a:close/>
                <a:moveTo>
                  <a:pt x="68" y="39"/>
                </a:moveTo>
                <a:cubicBezTo>
                  <a:pt x="68" y="33"/>
                  <a:pt x="68" y="33"/>
                  <a:pt x="68" y="33"/>
                </a:cubicBezTo>
                <a:cubicBezTo>
                  <a:pt x="68" y="31"/>
                  <a:pt x="67" y="30"/>
                  <a:pt x="65" y="30"/>
                </a:cubicBezTo>
                <a:cubicBezTo>
                  <a:pt x="65" y="30"/>
                  <a:pt x="65" y="30"/>
                  <a:pt x="65" y="30"/>
                </a:cubicBezTo>
                <a:cubicBezTo>
                  <a:pt x="62" y="30"/>
                  <a:pt x="62" y="30"/>
                  <a:pt x="62" y="30"/>
                </a:cubicBezTo>
                <a:cubicBezTo>
                  <a:pt x="62" y="42"/>
                  <a:pt x="62" y="42"/>
                  <a:pt x="62" y="42"/>
                </a:cubicBezTo>
                <a:cubicBezTo>
                  <a:pt x="65" y="42"/>
                  <a:pt x="65" y="42"/>
                  <a:pt x="65" y="42"/>
                </a:cubicBezTo>
                <a:cubicBezTo>
                  <a:pt x="67" y="42"/>
                  <a:pt x="68" y="40"/>
                  <a:pt x="68" y="39"/>
                </a:cubicBezTo>
                <a:close/>
                <a:moveTo>
                  <a:pt x="68" y="6"/>
                </a:moveTo>
                <a:cubicBezTo>
                  <a:pt x="68" y="4"/>
                  <a:pt x="67" y="3"/>
                  <a:pt x="65" y="3"/>
                </a:cubicBezTo>
                <a:cubicBezTo>
                  <a:pt x="62" y="3"/>
                  <a:pt x="62" y="3"/>
                  <a:pt x="62" y="3"/>
                </a:cubicBezTo>
                <a:cubicBezTo>
                  <a:pt x="62" y="14"/>
                  <a:pt x="62" y="14"/>
                  <a:pt x="62" y="14"/>
                </a:cubicBezTo>
                <a:cubicBezTo>
                  <a:pt x="65" y="14"/>
                  <a:pt x="65" y="14"/>
                  <a:pt x="65" y="14"/>
                </a:cubicBezTo>
                <a:cubicBezTo>
                  <a:pt x="65" y="14"/>
                  <a:pt x="65" y="14"/>
                  <a:pt x="65" y="14"/>
                </a:cubicBezTo>
                <a:cubicBezTo>
                  <a:pt x="67" y="14"/>
                  <a:pt x="68" y="13"/>
                  <a:pt x="68" y="11"/>
                </a:cubicBezTo>
                <a:lnTo>
                  <a:pt x="68" y="6"/>
                </a:lnTo>
                <a:close/>
                <a:moveTo>
                  <a:pt x="62" y="16"/>
                </a:moveTo>
                <a:cubicBezTo>
                  <a:pt x="62" y="28"/>
                  <a:pt x="62" y="28"/>
                  <a:pt x="62" y="28"/>
                </a:cubicBezTo>
                <a:cubicBezTo>
                  <a:pt x="65" y="28"/>
                  <a:pt x="65" y="28"/>
                  <a:pt x="65" y="28"/>
                </a:cubicBezTo>
                <a:cubicBezTo>
                  <a:pt x="65" y="28"/>
                  <a:pt x="65" y="28"/>
                  <a:pt x="65" y="28"/>
                </a:cubicBezTo>
                <a:cubicBezTo>
                  <a:pt x="67" y="28"/>
                  <a:pt x="68" y="27"/>
                  <a:pt x="68" y="25"/>
                </a:cubicBezTo>
                <a:cubicBezTo>
                  <a:pt x="68" y="19"/>
                  <a:pt x="68" y="19"/>
                  <a:pt x="68" y="19"/>
                </a:cubicBezTo>
                <a:cubicBezTo>
                  <a:pt x="68" y="18"/>
                  <a:pt x="67" y="16"/>
                  <a:pt x="65" y="16"/>
                </a:cubicBezTo>
                <a:cubicBezTo>
                  <a:pt x="65" y="16"/>
                  <a:pt x="65" y="16"/>
                  <a:pt x="65" y="16"/>
                </a:cubicBezTo>
                <a:lnTo>
                  <a:pt x="62" y="16"/>
                </a:lnTo>
                <a:close/>
                <a:moveTo>
                  <a:pt x="60" y="28"/>
                </a:moveTo>
                <a:cubicBezTo>
                  <a:pt x="60" y="16"/>
                  <a:pt x="60" y="16"/>
                  <a:pt x="60" y="16"/>
                </a:cubicBezTo>
                <a:cubicBezTo>
                  <a:pt x="49" y="16"/>
                  <a:pt x="49" y="16"/>
                  <a:pt x="49" y="16"/>
                </a:cubicBezTo>
                <a:cubicBezTo>
                  <a:pt x="49" y="28"/>
                  <a:pt x="49" y="28"/>
                  <a:pt x="49" y="28"/>
                </a:cubicBezTo>
                <a:lnTo>
                  <a:pt x="60" y="28"/>
                </a:lnTo>
                <a:close/>
                <a:moveTo>
                  <a:pt x="49" y="30"/>
                </a:moveTo>
                <a:cubicBezTo>
                  <a:pt x="49" y="42"/>
                  <a:pt x="49" y="42"/>
                  <a:pt x="49" y="42"/>
                </a:cubicBezTo>
                <a:cubicBezTo>
                  <a:pt x="60" y="42"/>
                  <a:pt x="60" y="42"/>
                  <a:pt x="60" y="42"/>
                </a:cubicBezTo>
                <a:cubicBezTo>
                  <a:pt x="60" y="30"/>
                  <a:pt x="60" y="30"/>
                  <a:pt x="60" y="30"/>
                </a:cubicBezTo>
                <a:lnTo>
                  <a:pt x="49" y="30"/>
                </a:lnTo>
                <a:close/>
                <a:moveTo>
                  <a:pt x="60" y="14"/>
                </a:moveTo>
                <a:cubicBezTo>
                  <a:pt x="60" y="3"/>
                  <a:pt x="60" y="3"/>
                  <a:pt x="60" y="3"/>
                </a:cubicBezTo>
                <a:cubicBezTo>
                  <a:pt x="49" y="3"/>
                  <a:pt x="49" y="3"/>
                  <a:pt x="49" y="3"/>
                </a:cubicBezTo>
                <a:cubicBezTo>
                  <a:pt x="49" y="14"/>
                  <a:pt x="49" y="14"/>
                  <a:pt x="49" y="14"/>
                </a:cubicBezTo>
                <a:lnTo>
                  <a:pt x="60" y="14"/>
                </a:lnTo>
                <a:close/>
                <a:moveTo>
                  <a:pt x="3" y="6"/>
                </a:moveTo>
                <a:cubicBezTo>
                  <a:pt x="3" y="11"/>
                  <a:pt x="3" y="11"/>
                  <a:pt x="3" y="11"/>
                </a:cubicBezTo>
                <a:cubicBezTo>
                  <a:pt x="3" y="13"/>
                  <a:pt x="4" y="14"/>
                  <a:pt x="6" y="14"/>
                </a:cubicBezTo>
                <a:cubicBezTo>
                  <a:pt x="6" y="14"/>
                  <a:pt x="6" y="14"/>
                  <a:pt x="6" y="14"/>
                </a:cubicBezTo>
                <a:cubicBezTo>
                  <a:pt x="47" y="14"/>
                  <a:pt x="47" y="14"/>
                  <a:pt x="47" y="14"/>
                </a:cubicBezTo>
                <a:cubicBezTo>
                  <a:pt x="47" y="3"/>
                  <a:pt x="47" y="3"/>
                  <a:pt x="47" y="3"/>
                </a:cubicBezTo>
                <a:cubicBezTo>
                  <a:pt x="6" y="3"/>
                  <a:pt x="6" y="3"/>
                  <a:pt x="6" y="3"/>
                </a:cubicBezTo>
                <a:cubicBezTo>
                  <a:pt x="4" y="3"/>
                  <a:pt x="3" y="4"/>
                  <a:pt x="3" y="6"/>
                </a:cubicBezTo>
                <a:close/>
                <a:moveTo>
                  <a:pt x="6" y="28"/>
                </a:moveTo>
                <a:cubicBezTo>
                  <a:pt x="6" y="28"/>
                  <a:pt x="6" y="28"/>
                  <a:pt x="6" y="28"/>
                </a:cubicBezTo>
                <a:cubicBezTo>
                  <a:pt x="47" y="28"/>
                  <a:pt x="47" y="28"/>
                  <a:pt x="47" y="28"/>
                </a:cubicBezTo>
                <a:cubicBezTo>
                  <a:pt x="47" y="16"/>
                  <a:pt x="47" y="16"/>
                  <a:pt x="47" y="16"/>
                </a:cubicBezTo>
                <a:cubicBezTo>
                  <a:pt x="6" y="16"/>
                  <a:pt x="6" y="16"/>
                  <a:pt x="6" y="16"/>
                </a:cubicBezTo>
                <a:cubicBezTo>
                  <a:pt x="6" y="16"/>
                  <a:pt x="6" y="16"/>
                  <a:pt x="6" y="16"/>
                </a:cubicBezTo>
                <a:cubicBezTo>
                  <a:pt x="4" y="16"/>
                  <a:pt x="3" y="18"/>
                  <a:pt x="3" y="19"/>
                </a:cubicBezTo>
                <a:cubicBezTo>
                  <a:pt x="3" y="25"/>
                  <a:pt x="3" y="25"/>
                  <a:pt x="3" y="25"/>
                </a:cubicBezTo>
                <a:cubicBezTo>
                  <a:pt x="3" y="27"/>
                  <a:pt x="4" y="28"/>
                  <a:pt x="6" y="28"/>
                </a:cubicBezTo>
                <a:close/>
                <a:moveTo>
                  <a:pt x="3" y="39"/>
                </a:moveTo>
                <a:cubicBezTo>
                  <a:pt x="3" y="40"/>
                  <a:pt x="4" y="42"/>
                  <a:pt x="6" y="42"/>
                </a:cubicBezTo>
                <a:cubicBezTo>
                  <a:pt x="48" y="42"/>
                  <a:pt x="48" y="42"/>
                  <a:pt x="48" y="42"/>
                </a:cubicBezTo>
                <a:cubicBezTo>
                  <a:pt x="48" y="41"/>
                  <a:pt x="47" y="41"/>
                  <a:pt x="47" y="41"/>
                </a:cubicBezTo>
                <a:cubicBezTo>
                  <a:pt x="47" y="30"/>
                  <a:pt x="47" y="30"/>
                  <a:pt x="47" y="30"/>
                </a:cubicBezTo>
                <a:cubicBezTo>
                  <a:pt x="6" y="30"/>
                  <a:pt x="6" y="30"/>
                  <a:pt x="6" y="30"/>
                </a:cubicBezTo>
                <a:cubicBezTo>
                  <a:pt x="6" y="30"/>
                  <a:pt x="6" y="30"/>
                  <a:pt x="6" y="30"/>
                </a:cubicBezTo>
                <a:cubicBezTo>
                  <a:pt x="4" y="30"/>
                  <a:pt x="3" y="31"/>
                  <a:pt x="3" y="33"/>
                </a:cubicBezTo>
                <a:lnTo>
                  <a:pt x="3" y="39"/>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39" name="Freeform 118"/>
          <p:cNvSpPr>
            <a:spLocks noEditPoints="1"/>
          </p:cNvSpPr>
          <p:nvPr/>
        </p:nvSpPr>
        <p:spPr bwMode="auto">
          <a:xfrm>
            <a:off x="8779737" y="4532712"/>
            <a:ext cx="283920" cy="285684"/>
          </a:xfrm>
          <a:custGeom>
            <a:avLst/>
            <a:gdLst>
              <a:gd name="T0" fmla="*/ 7 w 68"/>
              <a:gd name="T1" fmla="*/ 0 h 66"/>
              <a:gd name="T2" fmla="*/ 0 w 68"/>
              <a:gd name="T3" fmla="*/ 40 h 66"/>
              <a:gd name="T4" fmla="*/ 32 w 68"/>
              <a:gd name="T5" fmla="*/ 47 h 66"/>
              <a:gd name="T6" fmla="*/ 27 w 68"/>
              <a:gd name="T7" fmla="*/ 57 h 66"/>
              <a:gd name="T8" fmla="*/ 6 w 68"/>
              <a:gd name="T9" fmla="*/ 59 h 66"/>
              <a:gd name="T10" fmla="*/ 27 w 68"/>
              <a:gd name="T11" fmla="*/ 61 h 66"/>
              <a:gd name="T12" fmla="*/ 41 w 68"/>
              <a:gd name="T13" fmla="*/ 61 h 66"/>
              <a:gd name="T14" fmla="*/ 62 w 68"/>
              <a:gd name="T15" fmla="*/ 59 h 66"/>
              <a:gd name="T16" fmla="*/ 41 w 68"/>
              <a:gd name="T17" fmla="*/ 57 h 66"/>
              <a:gd name="T18" fmla="*/ 36 w 68"/>
              <a:gd name="T19" fmla="*/ 47 h 66"/>
              <a:gd name="T20" fmla="*/ 68 w 68"/>
              <a:gd name="T21" fmla="*/ 40 h 66"/>
              <a:gd name="T22" fmla="*/ 61 w 68"/>
              <a:gd name="T23" fmla="*/ 0 h 66"/>
              <a:gd name="T24" fmla="*/ 38 w 68"/>
              <a:gd name="T25" fmla="*/ 58 h 66"/>
              <a:gd name="T26" fmla="*/ 38 w 68"/>
              <a:gd name="T27" fmla="*/ 60 h 66"/>
              <a:gd name="T28" fmla="*/ 38 w 68"/>
              <a:gd name="T29" fmla="*/ 61 h 66"/>
              <a:gd name="T30" fmla="*/ 31 w 68"/>
              <a:gd name="T31" fmla="*/ 61 h 66"/>
              <a:gd name="T32" fmla="*/ 30 w 68"/>
              <a:gd name="T33" fmla="*/ 60 h 66"/>
              <a:gd name="T34" fmla="*/ 30 w 68"/>
              <a:gd name="T35" fmla="*/ 58 h 66"/>
              <a:gd name="T36" fmla="*/ 31 w 68"/>
              <a:gd name="T37" fmla="*/ 57 h 66"/>
              <a:gd name="T38" fmla="*/ 38 w 68"/>
              <a:gd name="T39" fmla="*/ 57 h 66"/>
              <a:gd name="T40" fmla="*/ 61 w 68"/>
              <a:gd name="T41" fmla="*/ 3 h 66"/>
              <a:gd name="T42" fmla="*/ 65 w 68"/>
              <a:gd name="T43" fmla="*/ 40 h 66"/>
              <a:gd name="T44" fmla="*/ 7 w 68"/>
              <a:gd name="T45" fmla="*/ 44 h 66"/>
              <a:gd name="T46" fmla="*/ 3 w 68"/>
              <a:gd name="T47" fmla="*/ 7 h 66"/>
              <a:gd name="T48" fmla="*/ 7 w 68"/>
              <a:gd name="T49" fmla="*/ 41 h 66"/>
              <a:gd name="T50" fmla="*/ 63 w 68"/>
              <a:gd name="T51" fmla="*/ 40 h 66"/>
              <a:gd name="T52" fmla="*/ 62 w 68"/>
              <a:gd name="T53" fmla="*/ 10 h 66"/>
              <a:gd name="T54" fmla="*/ 6 w 68"/>
              <a:gd name="T55" fmla="*/ 11 h 66"/>
              <a:gd name="T56" fmla="*/ 7 w 68"/>
              <a:gd name="T57" fmla="*/ 41 h 66"/>
              <a:gd name="T58" fmla="*/ 61 w 68"/>
              <a:gd name="T59" fmla="*/ 12 h 66"/>
              <a:gd name="T60" fmla="*/ 8 w 68"/>
              <a:gd name="T61" fmla="*/ 39 h 66"/>
              <a:gd name="T62" fmla="*/ 6 w 68"/>
              <a:gd name="T63" fmla="*/ 6 h 66"/>
              <a:gd name="T64" fmla="*/ 9 w 68"/>
              <a:gd name="T65" fmla="*/ 6 h 66"/>
              <a:gd name="T66" fmla="*/ 6 w 68"/>
              <a:gd name="T67" fmla="*/ 6 h 66"/>
              <a:gd name="T68" fmla="*/ 12 w 68"/>
              <a:gd name="T69" fmla="*/ 5 h 66"/>
              <a:gd name="T70" fmla="*/ 12 w 68"/>
              <a:gd name="T71" fmla="*/ 8 h 66"/>
              <a:gd name="T72" fmla="*/ 16 w 68"/>
              <a:gd name="T73" fmla="*/ 6 h 66"/>
              <a:gd name="T74" fmla="*/ 19 w 68"/>
              <a:gd name="T75" fmla="*/ 6 h 66"/>
              <a:gd name="T76" fmla="*/ 16 w 68"/>
              <a:gd name="T77" fmla="*/ 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66">
                <a:moveTo>
                  <a:pt x="61" y="0"/>
                </a:moveTo>
                <a:cubicBezTo>
                  <a:pt x="7" y="0"/>
                  <a:pt x="7" y="0"/>
                  <a:pt x="7" y="0"/>
                </a:cubicBezTo>
                <a:cubicBezTo>
                  <a:pt x="3" y="0"/>
                  <a:pt x="0" y="3"/>
                  <a:pt x="0" y="7"/>
                </a:cubicBezTo>
                <a:cubicBezTo>
                  <a:pt x="0" y="40"/>
                  <a:pt x="0" y="40"/>
                  <a:pt x="0" y="40"/>
                </a:cubicBezTo>
                <a:cubicBezTo>
                  <a:pt x="0" y="44"/>
                  <a:pt x="3" y="47"/>
                  <a:pt x="7" y="47"/>
                </a:cubicBezTo>
                <a:cubicBezTo>
                  <a:pt x="32" y="47"/>
                  <a:pt x="32" y="47"/>
                  <a:pt x="32" y="47"/>
                </a:cubicBezTo>
                <a:cubicBezTo>
                  <a:pt x="32" y="52"/>
                  <a:pt x="32" y="52"/>
                  <a:pt x="32" y="52"/>
                </a:cubicBezTo>
                <a:cubicBezTo>
                  <a:pt x="30" y="53"/>
                  <a:pt x="28" y="55"/>
                  <a:pt x="27" y="57"/>
                </a:cubicBezTo>
                <a:cubicBezTo>
                  <a:pt x="8" y="57"/>
                  <a:pt x="8" y="57"/>
                  <a:pt x="8" y="57"/>
                </a:cubicBezTo>
                <a:cubicBezTo>
                  <a:pt x="7" y="57"/>
                  <a:pt x="6" y="58"/>
                  <a:pt x="6" y="59"/>
                </a:cubicBezTo>
                <a:cubicBezTo>
                  <a:pt x="6" y="60"/>
                  <a:pt x="7" y="61"/>
                  <a:pt x="8" y="61"/>
                </a:cubicBezTo>
                <a:cubicBezTo>
                  <a:pt x="27" y="61"/>
                  <a:pt x="27" y="61"/>
                  <a:pt x="27" y="61"/>
                </a:cubicBezTo>
                <a:cubicBezTo>
                  <a:pt x="28" y="64"/>
                  <a:pt x="31" y="66"/>
                  <a:pt x="34" y="66"/>
                </a:cubicBezTo>
                <a:cubicBezTo>
                  <a:pt x="37" y="66"/>
                  <a:pt x="40" y="64"/>
                  <a:pt x="41" y="61"/>
                </a:cubicBezTo>
                <a:cubicBezTo>
                  <a:pt x="60" y="61"/>
                  <a:pt x="60" y="61"/>
                  <a:pt x="60" y="61"/>
                </a:cubicBezTo>
                <a:cubicBezTo>
                  <a:pt x="61" y="61"/>
                  <a:pt x="62" y="60"/>
                  <a:pt x="62" y="59"/>
                </a:cubicBezTo>
                <a:cubicBezTo>
                  <a:pt x="62" y="58"/>
                  <a:pt x="61" y="57"/>
                  <a:pt x="60" y="57"/>
                </a:cubicBezTo>
                <a:cubicBezTo>
                  <a:pt x="41" y="57"/>
                  <a:pt x="41" y="57"/>
                  <a:pt x="41" y="57"/>
                </a:cubicBezTo>
                <a:cubicBezTo>
                  <a:pt x="40" y="55"/>
                  <a:pt x="38" y="53"/>
                  <a:pt x="36" y="52"/>
                </a:cubicBezTo>
                <a:cubicBezTo>
                  <a:pt x="36" y="47"/>
                  <a:pt x="36" y="47"/>
                  <a:pt x="36" y="47"/>
                </a:cubicBezTo>
                <a:cubicBezTo>
                  <a:pt x="61" y="47"/>
                  <a:pt x="61" y="47"/>
                  <a:pt x="61" y="47"/>
                </a:cubicBezTo>
                <a:cubicBezTo>
                  <a:pt x="65" y="47"/>
                  <a:pt x="68" y="44"/>
                  <a:pt x="68" y="40"/>
                </a:cubicBezTo>
                <a:cubicBezTo>
                  <a:pt x="68" y="7"/>
                  <a:pt x="68" y="7"/>
                  <a:pt x="68" y="7"/>
                </a:cubicBezTo>
                <a:cubicBezTo>
                  <a:pt x="68" y="3"/>
                  <a:pt x="65" y="0"/>
                  <a:pt x="61" y="0"/>
                </a:cubicBezTo>
                <a:close/>
                <a:moveTo>
                  <a:pt x="38" y="57"/>
                </a:moveTo>
                <a:cubicBezTo>
                  <a:pt x="38" y="57"/>
                  <a:pt x="38" y="58"/>
                  <a:pt x="38" y="58"/>
                </a:cubicBezTo>
                <a:cubicBezTo>
                  <a:pt x="38" y="58"/>
                  <a:pt x="38" y="59"/>
                  <a:pt x="38" y="59"/>
                </a:cubicBezTo>
                <a:cubicBezTo>
                  <a:pt x="38" y="59"/>
                  <a:pt x="38" y="60"/>
                  <a:pt x="38" y="60"/>
                </a:cubicBezTo>
                <a:cubicBezTo>
                  <a:pt x="38" y="61"/>
                  <a:pt x="38" y="61"/>
                  <a:pt x="38" y="61"/>
                </a:cubicBezTo>
                <a:cubicBezTo>
                  <a:pt x="38" y="61"/>
                  <a:pt x="38" y="61"/>
                  <a:pt x="38" y="61"/>
                </a:cubicBezTo>
                <a:cubicBezTo>
                  <a:pt x="37" y="62"/>
                  <a:pt x="36" y="63"/>
                  <a:pt x="34" y="63"/>
                </a:cubicBezTo>
                <a:cubicBezTo>
                  <a:pt x="33" y="63"/>
                  <a:pt x="31" y="62"/>
                  <a:pt x="31" y="61"/>
                </a:cubicBezTo>
                <a:cubicBezTo>
                  <a:pt x="31" y="61"/>
                  <a:pt x="31" y="61"/>
                  <a:pt x="31" y="61"/>
                </a:cubicBezTo>
                <a:cubicBezTo>
                  <a:pt x="31" y="61"/>
                  <a:pt x="30" y="61"/>
                  <a:pt x="30" y="60"/>
                </a:cubicBezTo>
                <a:cubicBezTo>
                  <a:pt x="30" y="60"/>
                  <a:pt x="30" y="59"/>
                  <a:pt x="30" y="59"/>
                </a:cubicBezTo>
                <a:cubicBezTo>
                  <a:pt x="30" y="59"/>
                  <a:pt x="30" y="58"/>
                  <a:pt x="30" y="58"/>
                </a:cubicBezTo>
                <a:cubicBezTo>
                  <a:pt x="30" y="58"/>
                  <a:pt x="31" y="57"/>
                  <a:pt x="31" y="57"/>
                </a:cubicBezTo>
                <a:cubicBezTo>
                  <a:pt x="31" y="57"/>
                  <a:pt x="31" y="57"/>
                  <a:pt x="31" y="57"/>
                </a:cubicBezTo>
                <a:cubicBezTo>
                  <a:pt x="31" y="56"/>
                  <a:pt x="33" y="55"/>
                  <a:pt x="34" y="55"/>
                </a:cubicBezTo>
                <a:cubicBezTo>
                  <a:pt x="36" y="55"/>
                  <a:pt x="37" y="56"/>
                  <a:pt x="38" y="57"/>
                </a:cubicBezTo>
                <a:close/>
                <a:moveTo>
                  <a:pt x="7" y="3"/>
                </a:moveTo>
                <a:cubicBezTo>
                  <a:pt x="61" y="3"/>
                  <a:pt x="61" y="3"/>
                  <a:pt x="61" y="3"/>
                </a:cubicBezTo>
                <a:cubicBezTo>
                  <a:pt x="63" y="3"/>
                  <a:pt x="65" y="5"/>
                  <a:pt x="65" y="7"/>
                </a:cubicBezTo>
                <a:cubicBezTo>
                  <a:pt x="65" y="40"/>
                  <a:pt x="65" y="40"/>
                  <a:pt x="65" y="40"/>
                </a:cubicBezTo>
                <a:cubicBezTo>
                  <a:pt x="65" y="42"/>
                  <a:pt x="63" y="44"/>
                  <a:pt x="61" y="44"/>
                </a:cubicBezTo>
                <a:cubicBezTo>
                  <a:pt x="7" y="44"/>
                  <a:pt x="7" y="44"/>
                  <a:pt x="7" y="44"/>
                </a:cubicBezTo>
                <a:cubicBezTo>
                  <a:pt x="5" y="44"/>
                  <a:pt x="3" y="42"/>
                  <a:pt x="3" y="40"/>
                </a:cubicBezTo>
                <a:cubicBezTo>
                  <a:pt x="3" y="7"/>
                  <a:pt x="3" y="7"/>
                  <a:pt x="3" y="7"/>
                </a:cubicBezTo>
                <a:cubicBezTo>
                  <a:pt x="3" y="5"/>
                  <a:pt x="5" y="3"/>
                  <a:pt x="7" y="3"/>
                </a:cubicBezTo>
                <a:close/>
                <a:moveTo>
                  <a:pt x="7" y="41"/>
                </a:moveTo>
                <a:cubicBezTo>
                  <a:pt x="62" y="41"/>
                  <a:pt x="62" y="41"/>
                  <a:pt x="62" y="41"/>
                </a:cubicBezTo>
                <a:cubicBezTo>
                  <a:pt x="62" y="41"/>
                  <a:pt x="63" y="41"/>
                  <a:pt x="63" y="40"/>
                </a:cubicBezTo>
                <a:cubicBezTo>
                  <a:pt x="63" y="11"/>
                  <a:pt x="63" y="11"/>
                  <a:pt x="63" y="11"/>
                </a:cubicBezTo>
                <a:cubicBezTo>
                  <a:pt x="63" y="10"/>
                  <a:pt x="62" y="10"/>
                  <a:pt x="62" y="10"/>
                </a:cubicBezTo>
                <a:cubicBezTo>
                  <a:pt x="7" y="10"/>
                  <a:pt x="7" y="10"/>
                  <a:pt x="7" y="10"/>
                </a:cubicBezTo>
                <a:cubicBezTo>
                  <a:pt x="6" y="10"/>
                  <a:pt x="6" y="10"/>
                  <a:pt x="6" y="11"/>
                </a:cubicBezTo>
                <a:cubicBezTo>
                  <a:pt x="6" y="40"/>
                  <a:pt x="6" y="40"/>
                  <a:pt x="6" y="40"/>
                </a:cubicBezTo>
                <a:cubicBezTo>
                  <a:pt x="6" y="41"/>
                  <a:pt x="6" y="41"/>
                  <a:pt x="7" y="41"/>
                </a:cubicBezTo>
                <a:close/>
                <a:moveTo>
                  <a:pt x="8" y="12"/>
                </a:moveTo>
                <a:cubicBezTo>
                  <a:pt x="61" y="12"/>
                  <a:pt x="61" y="12"/>
                  <a:pt x="61" y="12"/>
                </a:cubicBezTo>
                <a:cubicBezTo>
                  <a:pt x="61" y="39"/>
                  <a:pt x="61" y="39"/>
                  <a:pt x="61" y="39"/>
                </a:cubicBezTo>
                <a:cubicBezTo>
                  <a:pt x="8" y="39"/>
                  <a:pt x="8" y="39"/>
                  <a:pt x="8" y="39"/>
                </a:cubicBezTo>
                <a:lnTo>
                  <a:pt x="8" y="12"/>
                </a:lnTo>
                <a:close/>
                <a:moveTo>
                  <a:pt x="6" y="6"/>
                </a:moveTo>
                <a:cubicBezTo>
                  <a:pt x="6" y="5"/>
                  <a:pt x="6" y="5"/>
                  <a:pt x="7" y="5"/>
                </a:cubicBezTo>
                <a:cubicBezTo>
                  <a:pt x="8" y="5"/>
                  <a:pt x="9" y="5"/>
                  <a:pt x="9" y="6"/>
                </a:cubicBezTo>
                <a:cubicBezTo>
                  <a:pt x="9" y="7"/>
                  <a:pt x="8" y="8"/>
                  <a:pt x="7" y="8"/>
                </a:cubicBezTo>
                <a:cubicBezTo>
                  <a:pt x="6" y="8"/>
                  <a:pt x="6" y="7"/>
                  <a:pt x="6" y="6"/>
                </a:cubicBezTo>
                <a:close/>
                <a:moveTo>
                  <a:pt x="11" y="6"/>
                </a:moveTo>
                <a:cubicBezTo>
                  <a:pt x="11" y="5"/>
                  <a:pt x="11" y="5"/>
                  <a:pt x="12" y="5"/>
                </a:cubicBezTo>
                <a:cubicBezTo>
                  <a:pt x="13" y="5"/>
                  <a:pt x="14" y="5"/>
                  <a:pt x="14" y="6"/>
                </a:cubicBezTo>
                <a:cubicBezTo>
                  <a:pt x="14" y="7"/>
                  <a:pt x="13" y="8"/>
                  <a:pt x="12" y="8"/>
                </a:cubicBezTo>
                <a:cubicBezTo>
                  <a:pt x="11" y="8"/>
                  <a:pt x="11" y="7"/>
                  <a:pt x="11" y="6"/>
                </a:cubicBezTo>
                <a:close/>
                <a:moveTo>
                  <a:pt x="16" y="6"/>
                </a:moveTo>
                <a:cubicBezTo>
                  <a:pt x="16" y="5"/>
                  <a:pt x="16" y="5"/>
                  <a:pt x="17" y="5"/>
                </a:cubicBezTo>
                <a:cubicBezTo>
                  <a:pt x="18" y="5"/>
                  <a:pt x="19" y="5"/>
                  <a:pt x="19" y="6"/>
                </a:cubicBezTo>
                <a:cubicBezTo>
                  <a:pt x="19" y="7"/>
                  <a:pt x="18" y="8"/>
                  <a:pt x="17" y="8"/>
                </a:cubicBezTo>
                <a:cubicBezTo>
                  <a:pt x="16" y="8"/>
                  <a:pt x="16" y="7"/>
                  <a:pt x="16" y="6"/>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40" name="Freeform 140"/>
          <p:cNvSpPr>
            <a:spLocks noEditPoints="1"/>
          </p:cNvSpPr>
          <p:nvPr/>
        </p:nvSpPr>
        <p:spPr bwMode="auto">
          <a:xfrm>
            <a:off x="9742594" y="4509787"/>
            <a:ext cx="253941" cy="329770"/>
          </a:xfrm>
          <a:custGeom>
            <a:avLst/>
            <a:gdLst>
              <a:gd name="T0" fmla="*/ 43 w 61"/>
              <a:gd name="T1" fmla="*/ 47 h 76"/>
              <a:gd name="T2" fmla="*/ 43 w 61"/>
              <a:gd name="T3" fmla="*/ 51 h 76"/>
              <a:gd name="T4" fmla="*/ 61 w 61"/>
              <a:gd name="T5" fmla="*/ 68 h 76"/>
              <a:gd name="T6" fmla="*/ 38 w 61"/>
              <a:gd name="T7" fmla="*/ 70 h 76"/>
              <a:gd name="T8" fmla="*/ 23 w 61"/>
              <a:gd name="T9" fmla="*/ 70 h 76"/>
              <a:gd name="T10" fmla="*/ 0 w 61"/>
              <a:gd name="T11" fmla="*/ 68 h 76"/>
              <a:gd name="T12" fmla="*/ 23 w 61"/>
              <a:gd name="T13" fmla="*/ 66 h 76"/>
              <a:gd name="T14" fmla="*/ 29 w 61"/>
              <a:gd name="T15" fmla="*/ 56 h 76"/>
              <a:gd name="T16" fmla="*/ 0 w 61"/>
              <a:gd name="T17" fmla="*/ 49 h 76"/>
              <a:gd name="T18" fmla="*/ 7 w 61"/>
              <a:gd name="T19" fmla="*/ 0 h 76"/>
              <a:gd name="T20" fmla="*/ 61 w 61"/>
              <a:gd name="T21" fmla="*/ 7 h 76"/>
              <a:gd name="T22" fmla="*/ 54 w 61"/>
              <a:gd name="T23" fmla="*/ 56 h 76"/>
              <a:gd name="T24" fmla="*/ 33 w 61"/>
              <a:gd name="T25" fmla="*/ 61 h 76"/>
              <a:gd name="T26" fmla="*/ 59 w 61"/>
              <a:gd name="T27" fmla="*/ 66 h 76"/>
              <a:gd name="T28" fmla="*/ 47 w 61"/>
              <a:gd name="T29" fmla="*/ 44 h 76"/>
              <a:gd name="T30" fmla="*/ 39 w 61"/>
              <a:gd name="T31" fmla="*/ 53 h 76"/>
              <a:gd name="T32" fmla="*/ 47 w 61"/>
              <a:gd name="T33" fmla="*/ 44 h 76"/>
              <a:gd name="T34" fmla="*/ 39 w 61"/>
              <a:gd name="T35" fmla="*/ 33 h 76"/>
              <a:gd name="T36" fmla="*/ 47 w 61"/>
              <a:gd name="T37" fmla="*/ 42 h 76"/>
              <a:gd name="T38" fmla="*/ 47 w 61"/>
              <a:gd name="T39" fmla="*/ 21 h 76"/>
              <a:gd name="T40" fmla="*/ 39 w 61"/>
              <a:gd name="T41" fmla="*/ 31 h 76"/>
              <a:gd name="T42" fmla="*/ 47 w 61"/>
              <a:gd name="T43" fmla="*/ 21 h 76"/>
              <a:gd name="T44" fmla="*/ 54 w 61"/>
              <a:gd name="T45" fmla="*/ 44 h 76"/>
              <a:gd name="T46" fmla="*/ 49 w 61"/>
              <a:gd name="T47" fmla="*/ 53 h 76"/>
              <a:gd name="T48" fmla="*/ 58 w 61"/>
              <a:gd name="T49" fmla="*/ 49 h 76"/>
              <a:gd name="T50" fmla="*/ 58 w 61"/>
              <a:gd name="T51" fmla="*/ 42 h 76"/>
              <a:gd name="T52" fmla="*/ 54 w 61"/>
              <a:gd name="T53" fmla="*/ 33 h 76"/>
              <a:gd name="T54" fmla="*/ 49 w 61"/>
              <a:gd name="T55" fmla="*/ 42 h 76"/>
              <a:gd name="T56" fmla="*/ 58 w 61"/>
              <a:gd name="T57" fmla="*/ 38 h 76"/>
              <a:gd name="T58" fmla="*/ 58 w 61"/>
              <a:gd name="T59" fmla="*/ 31 h 76"/>
              <a:gd name="T60" fmla="*/ 54 w 61"/>
              <a:gd name="T61" fmla="*/ 21 h 76"/>
              <a:gd name="T62" fmla="*/ 49 w 61"/>
              <a:gd name="T63" fmla="*/ 31 h 76"/>
              <a:gd name="T64" fmla="*/ 58 w 61"/>
              <a:gd name="T65" fmla="*/ 27 h 76"/>
              <a:gd name="T66" fmla="*/ 58 w 61"/>
              <a:gd name="T67" fmla="*/ 20 h 76"/>
              <a:gd name="T68" fmla="*/ 7 w 61"/>
              <a:gd name="T69" fmla="*/ 19 h 76"/>
              <a:gd name="T70" fmla="*/ 58 w 61"/>
              <a:gd name="T71" fmla="*/ 15 h 76"/>
              <a:gd name="T72" fmla="*/ 58 w 61"/>
              <a:gd name="T73" fmla="*/ 7 h 76"/>
              <a:gd name="T74" fmla="*/ 7 w 61"/>
              <a:gd name="T75" fmla="*/ 3 h 76"/>
              <a:gd name="T76" fmla="*/ 3 w 61"/>
              <a:gd name="T77" fmla="*/ 11 h 76"/>
              <a:gd name="T78" fmla="*/ 3 w 61"/>
              <a:gd name="T79" fmla="*/ 27 h 76"/>
              <a:gd name="T80" fmla="*/ 37 w 61"/>
              <a:gd name="T81" fmla="*/ 31 h 76"/>
              <a:gd name="T82" fmla="*/ 7 w 61"/>
              <a:gd name="T83" fmla="*/ 21 h 76"/>
              <a:gd name="T84" fmla="*/ 3 w 61"/>
              <a:gd name="T85" fmla="*/ 22 h 76"/>
              <a:gd name="T86" fmla="*/ 3 w 61"/>
              <a:gd name="T87" fmla="*/ 38 h 76"/>
              <a:gd name="T88" fmla="*/ 37 w 61"/>
              <a:gd name="T89" fmla="*/ 42 h 76"/>
              <a:gd name="T90" fmla="*/ 7 w 61"/>
              <a:gd name="T91" fmla="*/ 33 h 76"/>
              <a:gd name="T92" fmla="*/ 3 w 61"/>
              <a:gd name="T93" fmla="*/ 34 h 76"/>
              <a:gd name="T94" fmla="*/ 37 w 61"/>
              <a:gd name="T95" fmla="*/ 53 h 76"/>
              <a:gd name="T96" fmla="*/ 7 w 61"/>
              <a:gd name="T97" fmla="*/ 44 h 76"/>
              <a:gd name="T98" fmla="*/ 3 w 61"/>
              <a:gd name="T99" fmla="*/ 45 h 76"/>
              <a:gd name="T100" fmla="*/ 7 w 61"/>
              <a:gd name="T101" fmla="*/ 53 h 76"/>
              <a:gd name="T102" fmla="*/ 35 w 61"/>
              <a:gd name="T103" fmla="*/ 68 h 76"/>
              <a:gd name="T104" fmla="*/ 26 w 61"/>
              <a:gd name="T105" fmla="*/ 68 h 76"/>
              <a:gd name="T106" fmla="*/ 35 w 61"/>
              <a:gd name="T107" fmla="*/ 68 h 76"/>
              <a:gd name="T108" fmla="*/ 45 w 61"/>
              <a:gd name="T109" fmla="*/ 37 h 76"/>
              <a:gd name="T110" fmla="*/ 41 w 61"/>
              <a:gd name="T111" fmla="*/ 37 h 76"/>
              <a:gd name="T112" fmla="*/ 43 w 61"/>
              <a:gd name="T113" fmla="*/ 28 h 76"/>
              <a:gd name="T114" fmla="*/ 43 w 61"/>
              <a:gd name="T115" fmla="*/ 24 h 76"/>
              <a:gd name="T116" fmla="*/ 43 w 61"/>
              <a:gd name="T117" fmla="*/ 2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1" h="76">
                <a:moveTo>
                  <a:pt x="41" y="49"/>
                </a:moveTo>
                <a:cubicBezTo>
                  <a:pt x="41" y="48"/>
                  <a:pt x="42" y="47"/>
                  <a:pt x="43" y="47"/>
                </a:cubicBezTo>
                <a:cubicBezTo>
                  <a:pt x="44" y="47"/>
                  <a:pt x="45" y="48"/>
                  <a:pt x="45" y="49"/>
                </a:cubicBezTo>
                <a:cubicBezTo>
                  <a:pt x="45" y="50"/>
                  <a:pt x="44" y="51"/>
                  <a:pt x="43" y="51"/>
                </a:cubicBezTo>
                <a:cubicBezTo>
                  <a:pt x="42" y="51"/>
                  <a:pt x="41" y="50"/>
                  <a:pt x="41" y="49"/>
                </a:cubicBezTo>
                <a:close/>
                <a:moveTo>
                  <a:pt x="61" y="68"/>
                </a:moveTo>
                <a:cubicBezTo>
                  <a:pt x="61" y="70"/>
                  <a:pt x="60" y="70"/>
                  <a:pt x="59" y="70"/>
                </a:cubicBezTo>
                <a:cubicBezTo>
                  <a:pt x="38" y="70"/>
                  <a:pt x="38" y="70"/>
                  <a:pt x="38" y="70"/>
                </a:cubicBezTo>
                <a:cubicBezTo>
                  <a:pt x="37" y="74"/>
                  <a:pt x="34" y="76"/>
                  <a:pt x="31" y="76"/>
                </a:cubicBezTo>
                <a:cubicBezTo>
                  <a:pt x="27" y="76"/>
                  <a:pt x="24" y="74"/>
                  <a:pt x="23" y="70"/>
                </a:cubicBezTo>
                <a:cubicBezTo>
                  <a:pt x="2" y="70"/>
                  <a:pt x="2" y="70"/>
                  <a:pt x="2" y="70"/>
                </a:cubicBezTo>
                <a:cubicBezTo>
                  <a:pt x="1" y="70"/>
                  <a:pt x="0" y="70"/>
                  <a:pt x="0" y="68"/>
                </a:cubicBezTo>
                <a:cubicBezTo>
                  <a:pt x="0" y="67"/>
                  <a:pt x="1" y="66"/>
                  <a:pt x="2" y="66"/>
                </a:cubicBezTo>
                <a:cubicBezTo>
                  <a:pt x="23" y="66"/>
                  <a:pt x="23" y="66"/>
                  <a:pt x="23" y="66"/>
                </a:cubicBezTo>
                <a:cubicBezTo>
                  <a:pt x="24" y="64"/>
                  <a:pt x="26" y="62"/>
                  <a:pt x="29" y="61"/>
                </a:cubicBezTo>
                <a:cubicBezTo>
                  <a:pt x="29" y="56"/>
                  <a:pt x="29" y="56"/>
                  <a:pt x="29" y="56"/>
                </a:cubicBezTo>
                <a:cubicBezTo>
                  <a:pt x="7" y="56"/>
                  <a:pt x="7" y="56"/>
                  <a:pt x="7" y="56"/>
                </a:cubicBezTo>
                <a:cubicBezTo>
                  <a:pt x="3" y="56"/>
                  <a:pt x="0" y="53"/>
                  <a:pt x="0" y="49"/>
                </a:cubicBezTo>
                <a:cubicBezTo>
                  <a:pt x="0" y="7"/>
                  <a:pt x="0" y="7"/>
                  <a:pt x="0" y="7"/>
                </a:cubicBezTo>
                <a:cubicBezTo>
                  <a:pt x="0" y="3"/>
                  <a:pt x="3" y="0"/>
                  <a:pt x="7" y="0"/>
                </a:cubicBezTo>
                <a:cubicBezTo>
                  <a:pt x="54" y="0"/>
                  <a:pt x="54" y="0"/>
                  <a:pt x="54" y="0"/>
                </a:cubicBezTo>
                <a:cubicBezTo>
                  <a:pt x="58" y="0"/>
                  <a:pt x="61" y="3"/>
                  <a:pt x="61" y="7"/>
                </a:cubicBezTo>
                <a:cubicBezTo>
                  <a:pt x="61" y="49"/>
                  <a:pt x="61" y="49"/>
                  <a:pt x="61" y="49"/>
                </a:cubicBezTo>
                <a:cubicBezTo>
                  <a:pt x="61" y="53"/>
                  <a:pt x="58" y="56"/>
                  <a:pt x="54" y="56"/>
                </a:cubicBezTo>
                <a:cubicBezTo>
                  <a:pt x="33" y="56"/>
                  <a:pt x="33" y="56"/>
                  <a:pt x="33" y="56"/>
                </a:cubicBezTo>
                <a:cubicBezTo>
                  <a:pt x="33" y="61"/>
                  <a:pt x="33" y="61"/>
                  <a:pt x="33" y="61"/>
                </a:cubicBezTo>
                <a:cubicBezTo>
                  <a:pt x="35" y="62"/>
                  <a:pt x="37" y="64"/>
                  <a:pt x="38" y="66"/>
                </a:cubicBezTo>
                <a:cubicBezTo>
                  <a:pt x="59" y="66"/>
                  <a:pt x="59" y="66"/>
                  <a:pt x="59" y="66"/>
                </a:cubicBezTo>
                <a:cubicBezTo>
                  <a:pt x="60" y="66"/>
                  <a:pt x="61" y="67"/>
                  <a:pt x="61" y="68"/>
                </a:cubicBezTo>
                <a:close/>
                <a:moveTo>
                  <a:pt x="47" y="44"/>
                </a:moveTo>
                <a:cubicBezTo>
                  <a:pt x="39" y="44"/>
                  <a:pt x="39" y="44"/>
                  <a:pt x="39" y="44"/>
                </a:cubicBezTo>
                <a:cubicBezTo>
                  <a:pt x="39" y="53"/>
                  <a:pt x="39" y="53"/>
                  <a:pt x="39" y="53"/>
                </a:cubicBezTo>
                <a:cubicBezTo>
                  <a:pt x="47" y="53"/>
                  <a:pt x="47" y="53"/>
                  <a:pt x="47" y="53"/>
                </a:cubicBezTo>
                <a:lnTo>
                  <a:pt x="47" y="44"/>
                </a:lnTo>
                <a:close/>
                <a:moveTo>
                  <a:pt x="47" y="33"/>
                </a:moveTo>
                <a:cubicBezTo>
                  <a:pt x="39" y="33"/>
                  <a:pt x="39" y="33"/>
                  <a:pt x="39" y="33"/>
                </a:cubicBezTo>
                <a:cubicBezTo>
                  <a:pt x="39" y="42"/>
                  <a:pt x="39" y="42"/>
                  <a:pt x="39" y="42"/>
                </a:cubicBezTo>
                <a:cubicBezTo>
                  <a:pt x="47" y="42"/>
                  <a:pt x="47" y="42"/>
                  <a:pt x="47" y="42"/>
                </a:cubicBezTo>
                <a:lnTo>
                  <a:pt x="47" y="33"/>
                </a:lnTo>
                <a:close/>
                <a:moveTo>
                  <a:pt x="47" y="21"/>
                </a:moveTo>
                <a:cubicBezTo>
                  <a:pt x="39" y="21"/>
                  <a:pt x="39" y="21"/>
                  <a:pt x="39" y="21"/>
                </a:cubicBezTo>
                <a:cubicBezTo>
                  <a:pt x="39" y="31"/>
                  <a:pt x="39" y="31"/>
                  <a:pt x="39" y="31"/>
                </a:cubicBezTo>
                <a:cubicBezTo>
                  <a:pt x="47" y="31"/>
                  <a:pt x="47" y="31"/>
                  <a:pt x="47" y="31"/>
                </a:cubicBezTo>
                <a:lnTo>
                  <a:pt x="47" y="21"/>
                </a:lnTo>
                <a:close/>
                <a:moveTo>
                  <a:pt x="58" y="42"/>
                </a:moveTo>
                <a:cubicBezTo>
                  <a:pt x="57" y="43"/>
                  <a:pt x="55" y="44"/>
                  <a:pt x="54" y="44"/>
                </a:cubicBezTo>
                <a:cubicBezTo>
                  <a:pt x="49" y="44"/>
                  <a:pt x="49" y="44"/>
                  <a:pt x="49" y="44"/>
                </a:cubicBezTo>
                <a:cubicBezTo>
                  <a:pt x="49" y="53"/>
                  <a:pt x="49" y="53"/>
                  <a:pt x="49" y="53"/>
                </a:cubicBezTo>
                <a:cubicBezTo>
                  <a:pt x="54" y="53"/>
                  <a:pt x="54" y="53"/>
                  <a:pt x="54" y="53"/>
                </a:cubicBezTo>
                <a:cubicBezTo>
                  <a:pt x="56" y="53"/>
                  <a:pt x="58" y="51"/>
                  <a:pt x="58" y="49"/>
                </a:cubicBezTo>
                <a:cubicBezTo>
                  <a:pt x="58" y="45"/>
                  <a:pt x="58" y="45"/>
                  <a:pt x="58" y="45"/>
                </a:cubicBezTo>
                <a:lnTo>
                  <a:pt x="58" y="42"/>
                </a:lnTo>
                <a:close/>
                <a:moveTo>
                  <a:pt x="58" y="31"/>
                </a:moveTo>
                <a:cubicBezTo>
                  <a:pt x="57" y="32"/>
                  <a:pt x="55" y="33"/>
                  <a:pt x="54" y="33"/>
                </a:cubicBezTo>
                <a:cubicBezTo>
                  <a:pt x="49" y="33"/>
                  <a:pt x="49" y="33"/>
                  <a:pt x="49" y="33"/>
                </a:cubicBezTo>
                <a:cubicBezTo>
                  <a:pt x="49" y="42"/>
                  <a:pt x="49" y="42"/>
                  <a:pt x="49" y="42"/>
                </a:cubicBezTo>
                <a:cubicBezTo>
                  <a:pt x="54" y="42"/>
                  <a:pt x="54" y="42"/>
                  <a:pt x="54" y="42"/>
                </a:cubicBezTo>
                <a:cubicBezTo>
                  <a:pt x="56" y="42"/>
                  <a:pt x="58" y="40"/>
                  <a:pt x="58" y="38"/>
                </a:cubicBezTo>
                <a:cubicBezTo>
                  <a:pt x="58" y="34"/>
                  <a:pt x="58" y="34"/>
                  <a:pt x="58" y="34"/>
                </a:cubicBezTo>
                <a:lnTo>
                  <a:pt x="58" y="31"/>
                </a:lnTo>
                <a:close/>
                <a:moveTo>
                  <a:pt x="58" y="20"/>
                </a:moveTo>
                <a:cubicBezTo>
                  <a:pt x="57" y="21"/>
                  <a:pt x="55" y="21"/>
                  <a:pt x="54" y="21"/>
                </a:cubicBezTo>
                <a:cubicBezTo>
                  <a:pt x="49" y="21"/>
                  <a:pt x="49" y="21"/>
                  <a:pt x="49" y="21"/>
                </a:cubicBezTo>
                <a:cubicBezTo>
                  <a:pt x="49" y="31"/>
                  <a:pt x="49" y="31"/>
                  <a:pt x="49" y="31"/>
                </a:cubicBezTo>
                <a:cubicBezTo>
                  <a:pt x="54" y="31"/>
                  <a:pt x="54" y="31"/>
                  <a:pt x="54" y="31"/>
                </a:cubicBezTo>
                <a:cubicBezTo>
                  <a:pt x="56" y="31"/>
                  <a:pt x="58" y="29"/>
                  <a:pt x="58" y="27"/>
                </a:cubicBezTo>
                <a:cubicBezTo>
                  <a:pt x="58" y="22"/>
                  <a:pt x="58" y="22"/>
                  <a:pt x="58" y="22"/>
                </a:cubicBezTo>
                <a:lnTo>
                  <a:pt x="58" y="20"/>
                </a:lnTo>
                <a:close/>
                <a:moveTo>
                  <a:pt x="3" y="15"/>
                </a:moveTo>
                <a:cubicBezTo>
                  <a:pt x="3" y="18"/>
                  <a:pt x="5" y="19"/>
                  <a:pt x="7" y="19"/>
                </a:cubicBezTo>
                <a:cubicBezTo>
                  <a:pt x="54" y="19"/>
                  <a:pt x="54" y="19"/>
                  <a:pt x="54" y="19"/>
                </a:cubicBezTo>
                <a:cubicBezTo>
                  <a:pt x="56" y="19"/>
                  <a:pt x="58" y="18"/>
                  <a:pt x="58" y="15"/>
                </a:cubicBezTo>
                <a:cubicBezTo>
                  <a:pt x="58" y="11"/>
                  <a:pt x="58" y="11"/>
                  <a:pt x="58" y="11"/>
                </a:cubicBezTo>
                <a:cubicBezTo>
                  <a:pt x="58" y="7"/>
                  <a:pt x="58" y="7"/>
                  <a:pt x="58" y="7"/>
                </a:cubicBezTo>
                <a:cubicBezTo>
                  <a:pt x="58" y="5"/>
                  <a:pt x="56" y="3"/>
                  <a:pt x="54" y="3"/>
                </a:cubicBezTo>
                <a:cubicBezTo>
                  <a:pt x="7" y="3"/>
                  <a:pt x="7" y="3"/>
                  <a:pt x="7" y="3"/>
                </a:cubicBezTo>
                <a:cubicBezTo>
                  <a:pt x="5" y="3"/>
                  <a:pt x="3" y="5"/>
                  <a:pt x="3" y="7"/>
                </a:cubicBezTo>
                <a:cubicBezTo>
                  <a:pt x="3" y="11"/>
                  <a:pt x="3" y="11"/>
                  <a:pt x="3" y="11"/>
                </a:cubicBezTo>
                <a:lnTo>
                  <a:pt x="3" y="15"/>
                </a:lnTo>
                <a:close/>
                <a:moveTo>
                  <a:pt x="3" y="27"/>
                </a:moveTo>
                <a:cubicBezTo>
                  <a:pt x="3" y="29"/>
                  <a:pt x="5" y="31"/>
                  <a:pt x="7" y="31"/>
                </a:cubicBezTo>
                <a:cubicBezTo>
                  <a:pt x="37" y="31"/>
                  <a:pt x="37" y="31"/>
                  <a:pt x="37" y="31"/>
                </a:cubicBezTo>
                <a:cubicBezTo>
                  <a:pt x="37" y="21"/>
                  <a:pt x="37" y="21"/>
                  <a:pt x="37" y="21"/>
                </a:cubicBezTo>
                <a:cubicBezTo>
                  <a:pt x="7" y="21"/>
                  <a:pt x="7" y="21"/>
                  <a:pt x="7" y="21"/>
                </a:cubicBezTo>
                <a:cubicBezTo>
                  <a:pt x="6" y="21"/>
                  <a:pt x="4" y="21"/>
                  <a:pt x="3" y="20"/>
                </a:cubicBezTo>
                <a:cubicBezTo>
                  <a:pt x="3" y="22"/>
                  <a:pt x="3" y="22"/>
                  <a:pt x="3" y="22"/>
                </a:cubicBezTo>
                <a:lnTo>
                  <a:pt x="3" y="27"/>
                </a:lnTo>
                <a:close/>
                <a:moveTo>
                  <a:pt x="3" y="38"/>
                </a:moveTo>
                <a:cubicBezTo>
                  <a:pt x="3" y="40"/>
                  <a:pt x="5" y="42"/>
                  <a:pt x="7" y="42"/>
                </a:cubicBezTo>
                <a:cubicBezTo>
                  <a:pt x="37" y="42"/>
                  <a:pt x="37" y="42"/>
                  <a:pt x="37" y="42"/>
                </a:cubicBezTo>
                <a:cubicBezTo>
                  <a:pt x="37" y="33"/>
                  <a:pt x="37" y="33"/>
                  <a:pt x="37" y="33"/>
                </a:cubicBezTo>
                <a:cubicBezTo>
                  <a:pt x="7" y="33"/>
                  <a:pt x="7" y="33"/>
                  <a:pt x="7" y="33"/>
                </a:cubicBezTo>
                <a:cubicBezTo>
                  <a:pt x="6" y="33"/>
                  <a:pt x="4" y="32"/>
                  <a:pt x="3" y="31"/>
                </a:cubicBezTo>
                <a:cubicBezTo>
                  <a:pt x="3" y="34"/>
                  <a:pt x="3" y="34"/>
                  <a:pt x="3" y="34"/>
                </a:cubicBezTo>
                <a:lnTo>
                  <a:pt x="3" y="38"/>
                </a:lnTo>
                <a:close/>
                <a:moveTo>
                  <a:pt x="37" y="53"/>
                </a:moveTo>
                <a:cubicBezTo>
                  <a:pt x="37" y="44"/>
                  <a:pt x="37" y="44"/>
                  <a:pt x="37" y="44"/>
                </a:cubicBezTo>
                <a:cubicBezTo>
                  <a:pt x="7" y="44"/>
                  <a:pt x="7" y="44"/>
                  <a:pt x="7" y="44"/>
                </a:cubicBezTo>
                <a:cubicBezTo>
                  <a:pt x="6" y="44"/>
                  <a:pt x="4" y="43"/>
                  <a:pt x="3" y="42"/>
                </a:cubicBezTo>
                <a:cubicBezTo>
                  <a:pt x="3" y="45"/>
                  <a:pt x="3" y="45"/>
                  <a:pt x="3" y="45"/>
                </a:cubicBezTo>
                <a:cubicBezTo>
                  <a:pt x="3" y="49"/>
                  <a:pt x="3" y="49"/>
                  <a:pt x="3" y="49"/>
                </a:cubicBezTo>
                <a:cubicBezTo>
                  <a:pt x="3" y="51"/>
                  <a:pt x="5" y="53"/>
                  <a:pt x="7" y="53"/>
                </a:cubicBezTo>
                <a:lnTo>
                  <a:pt x="37" y="53"/>
                </a:lnTo>
                <a:close/>
                <a:moveTo>
                  <a:pt x="35" y="68"/>
                </a:moveTo>
                <a:cubicBezTo>
                  <a:pt x="35" y="66"/>
                  <a:pt x="33" y="64"/>
                  <a:pt x="31" y="64"/>
                </a:cubicBezTo>
                <a:cubicBezTo>
                  <a:pt x="28" y="64"/>
                  <a:pt x="26" y="66"/>
                  <a:pt x="26" y="68"/>
                </a:cubicBezTo>
                <a:cubicBezTo>
                  <a:pt x="26" y="71"/>
                  <a:pt x="28" y="73"/>
                  <a:pt x="31" y="73"/>
                </a:cubicBezTo>
                <a:cubicBezTo>
                  <a:pt x="33" y="73"/>
                  <a:pt x="35" y="71"/>
                  <a:pt x="35" y="68"/>
                </a:cubicBezTo>
                <a:close/>
                <a:moveTo>
                  <a:pt x="43" y="39"/>
                </a:moveTo>
                <a:cubicBezTo>
                  <a:pt x="44" y="39"/>
                  <a:pt x="45" y="38"/>
                  <a:pt x="45" y="37"/>
                </a:cubicBezTo>
                <a:cubicBezTo>
                  <a:pt x="45" y="36"/>
                  <a:pt x="44" y="36"/>
                  <a:pt x="43" y="36"/>
                </a:cubicBezTo>
                <a:cubicBezTo>
                  <a:pt x="42" y="36"/>
                  <a:pt x="41" y="36"/>
                  <a:pt x="41" y="37"/>
                </a:cubicBezTo>
                <a:cubicBezTo>
                  <a:pt x="41" y="38"/>
                  <a:pt x="42" y="39"/>
                  <a:pt x="43" y="39"/>
                </a:cubicBezTo>
                <a:close/>
                <a:moveTo>
                  <a:pt x="43" y="28"/>
                </a:moveTo>
                <a:cubicBezTo>
                  <a:pt x="44" y="28"/>
                  <a:pt x="45" y="27"/>
                  <a:pt x="45" y="26"/>
                </a:cubicBezTo>
                <a:cubicBezTo>
                  <a:pt x="45" y="25"/>
                  <a:pt x="44" y="24"/>
                  <a:pt x="43" y="24"/>
                </a:cubicBezTo>
                <a:cubicBezTo>
                  <a:pt x="42" y="24"/>
                  <a:pt x="41" y="25"/>
                  <a:pt x="41" y="26"/>
                </a:cubicBezTo>
                <a:cubicBezTo>
                  <a:pt x="41" y="27"/>
                  <a:pt x="42" y="28"/>
                  <a:pt x="43" y="28"/>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41" name="Freeform 141"/>
          <p:cNvSpPr>
            <a:spLocks noEditPoints="1"/>
          </p:cNvSpPr>
          <p:nvPr/>
        </p:nvSpPr>
        <p:spPr bwMode="auto">
          <a:xfrm>
            <a:off x="9250585" y="4532712"/>
            <a:ext cx="287446" cy="285684"/>
          </a:xfrm>
          <a:custGeom>
            <a:avLst/>
            <a:gdLst>
              <a:gd name="T0" fmla="*/ 13 w 69"/>
              <a:gd name="T1" fmla="*/ 5 h 66"/>
              <a:gd name="T2" fmla="*/ 13 w 69"/>
              <a:gd name="T3" fmla="*/ 8 h 66"/>
              <a:gd name="T4" fmla="*/ 18 w 69"/>
              <a:gd name="T5" fmla="*/ 8 h 66"/>
              <a:gd name="T6" fmla="*/ 18 w 69"/>
              <a:gd name="T7" fmla="*/ 5 h 66"/>
              <a:gd name="T8" fmla="*/ 18 w 69"/>
              <a:gd name="T9" fmla="*/ 8 h 66"/>
              <a:gd name="T10" fmla="*/ 10 w 69"/>
              <a:gd name="T11" fmla="*/ 6 h 66"/>
              <a:gd name="T12" fmla="*/ 6 w 69"/>
              <a:gd name="T13" fmla="*/ 6 h 66"/>
              <a:gd name="T14" fmla="*/ 37 w 69"/>
              <a:gd name="T15" fmla="*/ 34 h 66"/>
              <a:gd name="T16" fmla="*/ 39 w 69"/>
              <a:gd name="T17" fmla="*/ 34 h 66"/>
              <a:gd name="T18" fmla="*/ 46 w 69"/>
              <a:gd name="T19" fmla="*/ 25 h 66"/>
              <a:gd name="T20" fmla="*/ 37 w 69"/>
              <a:gd name="T21" fmla="*/ 17 h 66"/>
              <a:gd name="T22" fmla="*/ 44 w 69"/>
              <a:gd name="T23" fmla="*/ 26 h 66"/>
              <a:gd name="T24" fmla="*/ 37 w 69"/>
              <a:gd name="T25" fmla="*/ 34 h 66"/>
              <a:gd name="T26" fmla="*/ 63 w 69"/>
              <a:gd name="T27" fmla="*/ 40 h 66"/>
              <a:gd name="T28" fmla="*/ 7 w 69"/>
              <a:gd name="T29" fmla="*/ 41 h 66"/>
              <a:gd name="T30" fmla="*/ 6 w 69"/>
              <a:gd name="T31" fmla="*/ 11 h 66"/>
              <a:gd name="T32" fmla="*/ 62 w 69"/>
              <a:gd name="T33" fmla="*/ 10 h 66"/>
              <a:gd name="T34" fmla="*/ 61 w 69"/>
              <a:gd name="T35" fmla="*/ 12 h 66"/>
              <a:gd name="T36" fmla="*/ 8 w 69"/>
              <a:gd name="T37" fmla="*/ 39 h 66"/>
              <a:gd name="T38" fmla="*/ 61 w 69"/>
              <a:gd name="T39" fmla="*/ 12 h 66"/>
              <a:gd name="T40" fmla="*/ 69 w 69"/>
              <a:gd name="T41" fmla="*/ 40 h 66"/>
              <a:gd name="T42" fmla="*/ 36 w 69"/>
              <a:gd name="T43" fmla="*/ 47 h 66"/>
              <a:gd name="T44" fmla="*/ 41 w 69"/>
              <a:gd name="T45" fmla="*/ 57 h 66"/>
              <a:gd name="T46" fmla="*/ 62 w 69"/>
              <a:gd name="T47" fmla="*/ 59 h 66"/>
              <a:gd name="T48" fmla="*/ 41 w 69"/>
              <a:gd name="T49" fmla="*/ 61 h 66"/>
              <a:gd name="T50" fmla="*/ 28 w 69"/>
              <a:gd name="T51" fmla="*/ 61 h 66"/>
              <a:gd name="T52" fmla="*/ 7 w 69"/>
              <a:gd name="T53" fmla="*/ 59 h 66"/>
              <a:gd name="T54" fmla="*/ 28 w 69"/>
              <a:gd name="T55" fmla="*/ 57 h 66"/>
              <a:gd name="T56" fmla="*/ 32 w 69"/>
              <a:gd name="T57" fmla="*/ 47 h 66"/>
              <a:gd name="T58" fmla="*/ 0 w 69"/>
              <a:gd name="T59" fmla="*/ 40 h 66"/>
              <a:gd name="T60" fmla="*/ 7 w 69"/>
              <a:gd name="T61" fmla="*/ 0 h 66"/>
              <a:gd name="T62" fmla="*/ 69 w 69"/>
              <a:gd name="T63" fmla="*/ 7 h 66"/>
              <a:gd name="T64" fmla="*/ 30 w 69"/>
              <a:gd name="T65" fmla="*/ 59 h 66"/>
              <a:gd name="T66" fmla="*/ 38 w 69"/>
              <a:gd name="T67" fmla="*/ 59 h 66"/>
              <a:gd name="T68" fmla="*/ 66 w 69"/>
              <a:gd name="T69" fmla="*/ 7 h 66"/>
              <a:gd name="T70" fmla="*/ 7 w 69"/>
              <a:gd name="T71" fmla="*/ 3 h 66"/>
              <a:gd name="T72" fmla="*/ 3 w 69"/>
              <a:gd name="T73" fmla="*/ 40 h 66"/>
              <a:gd name="T74" fmla="*/ 61 w 69"/>
              <a:gd name="T75" fmla="*/ 44 h 66"/>
              <a:gd name="T76" fmla="*/ 66 w 69"/>
              <a:gd name="T77" fmla="*/ 7 h 66"/>
              <a:gd name="T78" fmla="*/ 31 w 69"/>
              <a:gd name="T79" fmla="*/ 34 h 66"/>
              <a:gd name="T80" fmla="*/ 31 w 69"/>
              <a:gd name="T81" fmla="*/ 32 h 66"/>
              <a:gd name="T82" fmla="*/ 31 w 69"/>
              <a:gd name="T83" fmla="*/ 19 h 66"/>
              <a:gd name="T84" fmla="*/ 30 w 69"/>
              <a:gd name="T85" fmla="*/ 17 h 66"/>
              <a:gd name="T86" fmla="*/ 23 w 69"/>
              <a:gd name="T87" fmla="*/ 2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 h="66">
                <a:moveTo>
                  <a:pt x="11" y="6"/>
                </a:moveTo>
                <a:cubicBezTo>
                  <a:pt x="11" y="5"/>
                  <a:pt x="12" y="5"/>
                  <a:pt x="13" y="5"/>
                </a:cubicBezTo>
                <a:cubicBezTo>
                  <a:pt x="14" y="5"/>
                  <a:pt x="15" y="5"/>
                  <a:pt x="15" y="6"/>
                </a:cubicBezTo>
                <a:cubicBezTo>
                  <a:pt x="15" y="7"/>
                  <a:pt x="14" y="8"/>
                  <a:pt x="13" y="8"/>
                </a:cubicBezTo>
                <a:cubicBezTo>
                  <a:pt x="12" y="8"/>
                  <a:pt x="11" y="7"/>
                  <a:pt x="11" y="6"/>
                </a:cubicBezTo>
                <a:close/>
                <a:moveTo>
                  <a:pt x="18" y="8"/>
                </a:moveTo>
                <a:cubicBezTo>
                  <a:pt x="19" y="8"/>
                  <a:pt x="19" y="7"/>
                  <a:pt x="19" y="6"/>
                </a:cubicBezTo>
                <a:cubicBezTo>
                  <a:pt x="19" y="5"/>
                  <a:pt x="19" y="5"/>
                  <a:pt x="18" y="5"/>
                </a:cubicBezTo>
                <a:cubicBezTo>
                  <a:pt x="17" y="5"/>
                  <a:pt x="16" y="5"/>
                  <a:pt x="16" y="6"/>
                </a:cubicBezTo>
                <a:cubicBezTo>
                  <a:pt x="16" y="7"/>
                  <a:pt x="17" y="8"/>
                  <a:pt x="18" y="8"/>
                </a:cubicBezTo>
                <a:close/>
                <a:moveTo>
                  <a:pt x="8" y="8"/>
                </a:moveTo>
                <a:cubicBezTo>
                  <a:pt x="9" y="8"/>
                  <a:pt x="10" y="7"/>
                  <a:pt x="10" y="6"/>
                </a:cubicBezTo>
                <a:cubicBezTo>
                  <a:pt x="10" y="5"/>
                  <a:pt x="9" y="5"/>
                  <a:pt x="8" y="5"/>
                </a:cubicBezTo>
                <a:cubicBezTo>
                  <a:pt x="7" y="5"/>
                  <a:pt x="6" y="5"/>
                  <a:pt x="6" y="6"/>
                </a:cubicBezTo>
                <a:cubicBezTo>
                  <a:pt x="6" y="7"/>
                  <a:pt x="7" y="8"/>
                  <a:pt x="8" y="8"/>
                </a:cubicBezTo>
                <a:close/>
                <a:moveTo>
                  <a:pt x="37" y="34"/>
                </a:moveTo>
                <a:cubicBezTo>
                  <a:pt x="38" y="34"/>
                  <a:pt x="38" y="34"/>
                  <a:pt x="38" y="34"/>
                </a:cubicBezTo>
                <a:cubicBezTo>
                  <a:pt x="38" y="34"/>
                  <a:pt x="39" y="34"/>
                  <a:pt x="39" y="34"/>
                </a:cubicBezTo>
                <a:cubicBezTo>
                  <a:pt x="46" y="26"/>
                  <a:pt x="46" y="26"/>
                  <a:pt x="46" y="26"/>
                </a:cubicBezTo>
                <a:cubicBezTo>
                  <a:pt x="47" y="26"/>
                  <a:pt x="47" y="25"/>
                  <a:pt x="46" y="25"/>
                </a:cubicBezTo>
                <a:cubicBezTo>
                  <a:pt x="39" y="17"/>
                  <a:pt x="39" y="17"/>
                  <a:pt x="39" y="17"/>
                </a:cubicBezTo>
                <a:cubicBezTo>
                  <a:pt x="38" y="17"/>
                  <a:pt x="38" y="17"/>
                  <a:pt x="37" y="17"/>
                </a:cubicBezTo>
                <a:cubicBezTo>
                  <a:pt x="37" y="18"/>
                  <a:pt x="37" y="18"/>
                  <a:pt x="37" y="19"/>
                </a:cubicBezTo>
                <a:cubicBezTo>
                  <a:pt x="44" y="26"/>
                  <a:pt x="44" y="26"/>
                  <a:pt x="44" y="26"/>
                </a:cubicBezTo>
                <a:cubicBezTo>
                  <a:pt x="37" y="32"/>
                  <a:pt x="37" y="32"/>
                  <a:pt x="37" y="32"/>
                </a:cubicBezTo>
                <a:cubicBezTo>
                  <a:pt x="37" y="33"/>
                  <a:pt x="37" y="33"/>
                  <a:pt x="37" y="34"/>
                </a:cubicBezTo>
                <a:close/>
                <a:moveTo>
                  <a:pt x="63" y="11"/>
                </a:moveTo>
                <a:cubicBezTo>
                  <a:pt x="63" y="40"/>
                  <a:pt x="63" y="40"/>
                  <a:pt x="63" y="40"/>
                </a:cubicBezTo>
                <a:cubicBezTo>
                  <a:pt x="63" y="41"/>
                  <a:pt x="63" y="41"/>
                  <a:pt x="62" y="41"/>
                </a:cubicBezTo>
                <a:cubicBezTo>
                  <a:pt x="7" y="41"/>
                  <a:pt x="7" y="41"/>
                  <a:pt x="7" y="41"/>
                </a:cubicBezTo>
                <a:cubicBezTo>
                  <a:pt x="6" y="41"/>
                  <a:pt x="6" y="41"/>
                  <a:pt x="6" y="40"/>
                </a:cubicBezTo>
                <a:cubicBezTo>
                  <a:pt x="6" y="11"/>
                  <a:pt x="6" y="11"/>
                  <a:pt x="6" y="11"/>
                </a:cubicBezTo>
                <a:cubicBezTo>
                  <a:pt x="6" y="10"/>
                  <a:pt x="6" y="10"/>
                  <a:pt x="7" y="10"/>
                </a:cubicBezTo>
                <a:cubicBezTo>
                  <a:pt x="62" y="10"/>
                  <a:pt x="62" y="10"/>
                  <a:pt x="62" y="10"/>
                </a:cubicBezTo>
                <a:cubicBezTo>
                  <a:pt x="63" y="10"/>
                  <a:pt x="63" y="10"/>
                  <a:pt x="63" y="11"/>
                </a:cubicBezTo>
                <a:close/>
                <a:moveTo>
                  <a:pt x="61" y="12"/>
                </a:moveTo>
                <a:cubicBezTo>
                  <a:pt x="8" y="12"/>
                  <a:pt x="8" y="12"/>
                  <a:pt x="8" y="12"/>
                </a:cubicBezTo>
                <a:cubicBezTo>
                  <a:pt x="8" y="39"/>
                  <a:pt x="8" y="39"/>
                  <a:pt x="8" y="39"/>
                </a:cubicBezTo>
                <a:cubicBezTo>
                  <a:pt x="61" y="39"/>
                  <a:pt x="61" y="39"/>
                  <a:pt x="61" y="39"/>
                </a:cubicBezTo>
                <a:lnTo>
                  <a:pt x="61" y="12"/>
                </a:lnTo>
                <a:close/>
                <a:moveTo>
                  <a:pt x="69" y="7"/>
                </a:moveTo>
                <a:cubicBezTo>
                  <a:pt x="69" y="40"/>
                  <a:pt x="69" y="40"/>
                  <a:pt x="69" y="40"/>
                </a:cubicBezTo>
                <a:cubicBezTo>
                  <a:pt x="69" y="44"/>
                  <a:pt x="65" y="47"/>
                  <a:pt x="61" y="47"/>
                </a:cubicBezTo>
                <a:cubicBezTo>
                  <a:pt x="36" y="47"/>
                  <a:pt x="36" y="47"/>
                  <a:pt x="36" y="47"/>
                </a:cubicBezTo>
                <a:cubicBezTo>
                  <a:pt x="36" y="52"/>
                  <a:pt x="36" y="52"/>
                  <a:pt x="36" y="52"/>
                </a:cubicBezTo>
                <a:cubicBezTo>
                  <a:pt x="39" y="53"/>
                  <a:pt x="40" y="55"/>
                  <a:pt x="41" y="57"/>
                </a:cubicBezTo>
                <a:cubicBezTo>
                  <a:pt x="60" y="57"/>
                  <a:pt x="60" y="57"/>
                  <a:pt x="60" y="57"/>
                </a:cubicBezTo>
                <a:cubicBezTo>
                  <a:pt x="61" y="57"/>
                  <a:pt x="62" y="58"/>
                  <a:pt x="62" y="59"/>
                </a:cubicBezTo>
                <a:cubicBezTo>
                  <a:pt x="62" y="60"/>
                  <a:pt x="61" y="61"/>
                  <a:pt x="60" y="61"/>
                </a:cubicBezTo>
                <a:cubicBezTo>
                  <a:pt x="41" y="61"/>
                  <a:pt x="41" y="61"/>
                  <a:pt x="41" y="61"/>
                </a:cubicBezTo>
                <a:cubicBezTo>
                  <a:pt x="40" y="64"/>
                  <a:pt x="38" y="66"/>
                  <a:pt x="34" y="66"/>
                </a:cubicBezTo>
                <a:cubicBezTo>
                  <a:pt x="31" y="66"/>
                  <a:pt x="29" y="64"/>
                  <a:pt x="28" y="61"/>
                </a:cubicBezTo>
                <a:cubicBezTo>
                  <a:pt x="9" y="61"/>
                  <a:pt x="9" y="61"/>
                  <a:pt x="9" y="61"/>
                </a:cubicBezTo>
                <a:cubicBezTo>
                  <a:pt x="7" y="61"/>
                  <a:pt x="7" y="60"/>
                  <a:pt x="7" y="59"/>
                </a:cubicBezTo>
                <a:cubicBezTo>
                  <a:pt x="7" y="58"/>
                  <a:pt x="7" y="57"/>
                  <a:pt x="9" y="57"/>
                </a:cubicBezTo>
                <a:cubicBezTo>
                  <a:pt x="28" y="57"/>
                  <a:pt x="28" y="57"/>
                  <a:pt x="28" y="57"/>
                </a:cubicBezTo>
                <a:cubicBezTo>
                  <a:pt x="28" y="55"/>
                  <a:pt x="30" y="53"/>
                  <a:pt x="32" y="52"/>
                </a:cubicBezTo>
                <a:cubicBezTo>
                  <a:pt x="32" y="47"/>
                  <a:pt x="32" y="47"/>
                  <a:pt x="32" y="47"/>
                </a:cubicBezTo>
                <a:cubicBezTo>
                  <a:pt x="7" y="47"/>
                  <a:pt x="7" y="47"/>
                  <a:pt x="7" y="47"/>
                </a:cubicBezTo>
                <a:cubicBezTo>
                  <a:pt x="3" y="47"/>
                  <a:pt x="0" y="44"/>
                  <a:pt x="0" y="40"/>
                </a:cubicBezTo>
                <a:cubicBezTo>
                  <a:pt x="0" y="7"/>
                  <a:pt x="0" y="7"/>
                  <a:pt x="0" y="7"/>
                </a:cubicBezTo>
                <a:cubicBezTo>
                  <a:pt x="0" y="3"/>
                  <a:pt x="3" y="0"/>
                  <a:pt x="7" y="0"/>
                </a:cubicBezTo>
                <a:cubicBezTo>
                  <a:pt x="61" y="0"/>
                  <a:pt x="61" y="0"/>
                  <a:pt x="61" y="0"/>
                </a:cubicBezTo>
                <a:cubicBezTo>
                  <a:pt x="65" y="0"/>
                  <a:pt x="69" y="3"/>
                  <a:pt x="69" y="7"/>
                </a:cubicBezTo>
                <a:close/>
                <a:moveTo>
                  <a:pt x="34" y="55"/>
                </a:moveTo>
                <a:cubicBezTo>
                  <a:pt x="32" y="55"/>
                  <a:pt x="30" y="57"/>
                  <a:pt x="30" y="59"/>
                </a:cubicBezTo>
                <a:cubicBezTo>
                  <a:pt x="30" y="61"/>
                  <a:pt x="32" y="63"/>
                  <a:pt x="34" y="63"/>
                </a:cubicBezTo>
                <a:cubicBezTo>
                  <a:pt x="37" y="63"/>
                  <a:pt x="38" y="61"/>
                  <a:pt x="38" y="59"/>
                </a:cubicBezTo>
                <a:cubicBezTo>
                  <a:pt x="38" y="57"/>
                  <a:pt x="37" y="55"/>
                  <a:pt x="34" y="55"/>
                </a:cubicBezTo>
                <a:close/>
                <a:moveTo>
                  <a:pt x="66" y="7"/>
                </a:moveTo>
                <a:cubicBezTo>
                  <a:pt x="66" y="5"/>
                  <a:pt x="64" y="3"/>
                  <a:pt x="61" y="3"/>
                </a:cubicBezTo>
                <a:cubicBezTo>
                  <a:pt x="7" y="3"/>
                  <a:pt x="7" y="3"/>
                  <a:pt x="7" y="3"/>
                </a:cubicBezTo>
                <a:cubicBezTo>
                  <a:pt x="5" y="3"/>
                  <a:pt x="3" y="5"/>
                  <a:pt x="3" y="7"/>
                </a:cubicBezTo>
                <a:cubicBezTo>
                  <a:pt x="3" y="40"/>
                  <a:pt x="3" y="40"/>
                  <a:pt x="3" y="40"/>
                </a:cubicBezTo>
                <a:cubicBezTo>
                  <a:pt x="3" y="42"/>
                  <a:pt x="5" y="44"/>
                  <a:pt x="7" y="44"/>
                </a:cubicBezTo>
                <a:cubicBezTo>
                  <a:pt x="61" y="44"/>
                  <a:pt x="61" y="44"/>
                  <a:pt x="61" y="44"/>
                </a:cubicBezTo>
                <a:cubicBezTo>
                  <a:pt x="64" y="44"/>
                  <a:pt x="66" y="42"/>
                  <a:pt x="66" y="40"/>
                </a:cubicBezTo>
                <a:lnTo>
                  <a:pt x="66" y="7"/>
                </a:lnTo>
                <a:close/>
                <a:moveTo>
                  <a:pt x="30" y="34"/>
                </a:moveTo>
                <a:cubicBezTo>
                  <a:pt x="30" y="34"/>
                  <a:pt x="31" y="34"/>
                  <a:pt x="31" y="34"/>
                </a:cubicBezTo>
                <a:cubicBezTo>
                  <a:pt x="31" y="34"/>
                  <a:pt x="31" y="34"/>
                  <a:pt x="31" y="34"/>
                </a:cubicBezTo>
                <a:cubicBezTo>
                  <a:pt x="32" y="33"/>
                  <a:pt x="32" y="33"/>
                  <a:pt x="31" y="32"/>
                </a:cubicBezTo>
                <a:cubicBezTo>
                  <a:pt x="25" y="26"/>
                  <a:pt x="25" y="26"/>
                  <a:pt x="25" y="26"/>
                </a:cubicBezTo>
                <a:cubicBezTo>
                  <a:pt x="31" y="19"/>
                  <a:pt x="31" y="19"/>
                  <a:pt x="31" y="19"/>
                </a:cubicBezTo>
                <a:cubicBezTo>
                  <a:pt x="32" y="18"/>
                  <a:pt x="32" y="18"/>
                  <a:pt x="31" y="17"/>
                </a:cubicBezTo>
                <a:cubicBezTo>
                  <a:pt x="31" y="17"/>
                  <a:pt x="30" y="17"/>
                  <a:pt x="30" y="17"/>
                </a:cubicBezTo>
                <a:cubicBezTo>
                  <a:pt x="23" y="25"/>
                  <a:pt x="23" y="25"/>
                  <a:pt x="23" y="25"/>
                </a:cubicBezTo>
                <a:cubicBezTo>
                  <a:pt x="22" y="25"/>
                  <a:pt x="22" y="26"/>
                  <a:pt x="23" y="26"/>
                </a:cubicBezTo>
                <a:lnTo>
                  <a:pt x="30" y="34"/>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13"/>
          </a:p>
        </p:txBody>
      </p:sp>
      <p:grpSp>
        <p:nvGrpSpPr>
          <p:cNvPr id="143" name="Group 142"/>
          <p:cNvGrpSpPr/>
          <p:nvPr/>
        </p:nvGrpSpPr>
        <p:grpSpPr>
          <a:xfrm>
            <a:off x="6130263" y="4628705"/>
            <a:ext cx="609111" cy="91929"/>
            <a:chOff x="8921264" y="5631744"/>
            <a:chExt cx="870714" cy="131411"/>
          </a:xfrm>
          <a:solidFill>
            <a:schemeClr val="bg1"/>
          </a:solidFill>
        </p:grpSpPr>
        <p:sp>
          <p:nvSpPr>
            <p:cNvPr id="144" name="Oval 143"/>
            <p:cNvSpPr/>
            <p:nvPr/>
          </p:nvSpPr>
          <p:spPr>
            <a:xfrm>
              <a:off x="8921264" y="5631744"/>
              <a:ext cx="131411" cy="131411"/>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45" name="Oval 144"/>
            <p:cNvSpPr/>
            <p:nvPr/>
          </p:nvSpPr>
          <p:spPr>
            <a:xfrm>
              <a:off x="9106090" y="5631744"/>
              <a:ext cx="131411" cy="131411"/>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46" name="Oval 145"/>
            <p:cNvSpPr/>
            <p:nvPr/>
          </p:nvSpPr>
          <p:spPr>
            <a:xfrm>
              <a:off x="9290916" y="5631744"/>
              <a:ext cx="131411" cy="131411"/>
            </a:xfrm>
            <a:prstGeom prst="ellipse">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47" name="Oval 146"/>
            <p:cNvSpPr/>
            <p:nvPr/>
          </p:nvSpPr>
          <p:spPr>
            <a:xfrm>
              <a:off x="9475741" y="5631744"/>
              <a:ext cx="131411" cy="131411"/>
            </a:xfrm>
            <a:prstGeom prst="ellipse">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sp>
          <p:nvSpPr>
            <p:cNvPr id="148" name="Oval 147"/>
            <p:cNvSpPr/>
            <p:nvPr/>
          </p:nvSpPr>
          <p:spPr>
            <a:xfrm>
              <a:off x="9660567" y="5631744"/>
              <a:ext cx="131411" cy="1314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grpSp>
    </p:spTree>
    <p:extLst>
      <p:ext uri="{BB962C8B-B14F-4D97-AF65-F5344CB8AC3E}">
        <p14:creationId xmlns:p14="http://schemas.microsoft.com/office/powerpoint/2010/main" val="985000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0926150" y="479627"/>
            <a:ext cx="609111" cy="91929"/>
            <a:chOff x="8921264" y="5631744"/>
            <a:chExt cx="870714" cy="131411"/>
          </a:xfrm>
        </p:grpSpPr>
        <p:sp>
          <p:nvSpPr>
            <p:cNvPr id="9" name="Oval 8"/>
            <p:cNvSpPr/>
            <p:nvPr/>
          </p:nvSpPr>
          <p:spPr>
            <a:xfrm>
              <a:off x="8921264" y="5631744"/>
              <a:ext cx="131411" cy="131411"/>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0" name="Oval 9"/>
            <p:cNvSpPr/>
            <p:nvPr/>
          </p:nvSpPr>
          <p:spPr>
            <a:xfrm>
              <a:off x="9106090" y="5631744"/>
              <a:ext cx="131411" cy="131411"/>
            </a:xfrm>
            <a:prstGeom prst="ellips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1" name="Oval 10"/>
            <p:cNvSpPr/>
            <p:nvPr/>
          </p:nvSpPr>
          <p:spPr>
            <a:xfrm>
              <a:off x="9290916" y="5631744"/>
              <a:ext cx="131411" cy="1314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2" name="Oval 11"/>
            <p:cNvSpPr/>
            <p:nvPr/>
          </p:nvSpPr>
          <p:spPr>
            <a:xfrm>
              <a:off x="9475741" y="5631744"/>
              <a:ext cx="131411" cy="131411"/>
            </a:xfrm>
            <a:prstGeom prst="ellips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3" name="Oval 12"/>
            <p:cNvSpPr/>
            <p:nvPr/>
          </p:nvSpPr>
          <p:spPr>
            <a:xfrm>
              <a:off x="9660567" y="5631744"/>
              <a:ext cx="131411" cy="131411"/>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pic>
        <p:nvPicPr>
          <p:cNvPr id="42" name="Picture 41"/>
          <p:cNvPicPr>
            <a:picLocks noChangeAspect="1"/>
          </p:cNvPicPr>
          <p:nvPr/>
        </p:nvPicPr>
        <p:blipFill>
          <a:blip r:embed="rId2" cstate="print">
            <a:grayscl/>
            <a:extLst>
              <a:ext uri="{28A0092B-C50C-407E-A947-70E740481C1C}">
                <a14:useLocalDpi xmlns:a14="http://schemas.microsoft.com/office/drawing/2010/main" val="0"/>
              </a:ext>
            </a:extLst>
          </a:blip>
          <a:stretch>
            <a:fillRect/>
          </a:stretch>
        </p:blipFill>
        <p:spPr>
          <a:xfrm>
            <a:off x="1237786" y="2654652"/>
            <a:ext cx="12192000" cy="4517880"/>
          </a:xfrm>
          <a:prstGeom prst="rect">
            <a:avLst/>
          </a:prstGeom>
        </p:spPr>
      </p:pic>
      <p:sp>
        <p:nvSpPr>
          <p:cNvPr id="44" name="TextBox 43"/>
          <p:cNvSpPr txBox="1"/>
          <p:nvPr/>
        </p:nvSpPr>
        <p:spPr>
          <a:xfrm>
            <a:off x="1929949" y="1505736"/>
            <a:ext cx="2953053" cy="461665"/>
          </a:xfrm>
          <a:prstGeom prst="rect">
            <a:avLst/>
          </a:prstGeom>
          <a:noFill/>
        </p:spPr>
        <p:txBody>
          <a:bodyPr wrap="none" rtlCol="0">
            <a:spAutoFit/>
          </a:bodyPr>
          <a:lstStyle/>
          <a:p>
            <a:r>
              <a:rPr kumimoji="0" lang="es-GT" altLang="es-GT" sz="1200" b="1" strike="noStrike" cap="none" normalizeH="0" baseline="0" dirty="0">
                <a:ln>
                  <a:noFill/>
                </a:ln>
                <a:solidFill>
                  <a:schemeClr val="tx1">
                    <a:lumMod val="75000"/>
                    <a:lumOff val="25000"/>
                  </a:schemeClr>
                </a:solidFill>
                <a:effectLst/>
                <a:latin typeface="Poppins SemiBold" pitchFamily="2" charset="77"/>
                <a:cs typeface="Poppins SemiBold" pitchFamily="2" charset="77"/>
              </a:rPr>
              <a:t>1. Una base de código, </a:t>
            </a:r>
          </a:p>
          <a:p>
            <a:r>
              <a:rPr kumimoji="0" lang="es-GT" altLang="es-GT" sz="1200" b="1" strike="noStrike" cap="none" normalizeH="0" baseline="0" dirty="0">
                <a:ln>
                  <a:noFill/>
                </a:ln>
                <a:solidFill>
                  <a:schemeClr val="tx1">
                    <a:lumMod val="75000"/>
                    <a:lumOff val="25000"/>
                  </a:schemeClr>
                </a:solidFill>
                <a:effectLst/>
                <a:latin typeface="Poppins SemiBold" pitchFamily="2" charset="77"/>
                <a:cs typeface="Poppins SemiBold" pitchFamily="2" charset="77"/>
              </a:rPr>
              <a:t>rastreada en el control de revisión </a:t>
            </a:r>
            <a:endParaRPr lang="en-ID" sz="1200" b="1" dirty="0">
              <a:solidFill>
                <a:schemeClr val="tx1">
                  <a:lumMod val="75000"/>
                  <a:lumOff val="25000"/>
                </a:schemeClr>
              </a:solidFill>
              <a:latin typeface="Poppins SemiBold" pitchFamily="2" charset="77"/>
              <a:cs typeface="Poppins SemiBold" pitchFamily="2" charset="77"/>
            </a:endParaRPr>
          </a:p>
        </p:txBody>
      </p:sp>
      <p:sp>
        <p:nvSpPr>
          <p:cNvPr id="45" name="TextBox 44"/>
          <p:cNvSpPr txBox="1"/>
          <p:nvPr/>
        </p:nvSpPr>
        <p:spPr>
          <a:xfrm>
            <a:off x="1929949" y="2048403"/>
            <a:ext cx="3546764" cy="738664"/>
          </a:xfrm>
          <a:prstGeom prst="rect">
            <a:avLst/>
          </a:prstGeom>
          <a:noFill/>
        </p:spPr>
        <p:txBody>
          <a:bodyPr wrap="square" rtlCol="0">
            <a:spAutoFit/>
          </a:bodyPr>
          <a:lstStyle/>
          <a:p>
            <a:pPr marR="0" lvl="0" defTabSz="914400" rtl="0" eaLnBrk="0" fontAlgn="base" latinLnBrk="0" hangingPunct="0">
              <a:lnSpc>
                <a:spcPct val="100000"/>
              </a:lnSpc>
              <a:spcBef>
                <a:spcPct val="0"/>
              </a:spcBef>
              <a:spcAft>
                <a:spcPct val="0"/>
              </a:spcAft>
              <a:buClrTx/>
              <a:buSzTx/>
              <a:tabLst/>
            </a:pPr>
            <a:r>
              <a:rPr lang="es-GT" altLang="es-GT" sz="1050" dirty="0">
                <a:solidFill>
                  <a:schemeClr val="tx1">
                    <a:lumMod val="75000"/>
                    <a:lumOff val="25000"/>
                  </a:schemeClr>
                </a:solidFill>
                <a:latin typeface="Poppins Light" pitchFamily="2" charset="77"/>
                <a:cs typeface="Poppins Light" pitchFamily="2" charset="77"/>
              </a:rPr>
              <a:t>P</a:t>
            </a:r>
            <a:r>
              <a:rPr kumimoji="0" lang="es-GT" altLang="es-GT" sz="1050" u="none" strike="noStrike" cap="none" normalizeH="0" baseline="0" dirty="0">
                <a:ln>
                  <a:noFill/>
                </a:ln>
                <a:solidFill>
                  <a:schemeClr val="tx1">
                    <a:lumMod val="75000"/>
                    <a:lumOff val="25000"/>
                  </a:schemeClr>
                </a:solidFill>
                <a:effectLst/>
                <a:latin typeface="Poppins Light" pitchFamily="2" charset="77"/>
                <a:cs typeface="Poppins Light" pitchFamily="2" charset="77"/>
              </a:rPr>
              <a:t>ara citar, "Siempre hay una correlación uno a uno entre la base de código y la aplicación". En este caso, una aplicación se correlacionaría con un contenedor, probablemente un microservicio.</a:t>
            </a:r>
          </a:p>
        </p:txBody>
      </p:sp>
      <p:sp>
        <p:nvSpPr>
          <p:cNvPr id="47" name="Oval 46"/>
          <p:cNvSpPr/>
          <p:nvPr/>
        </p:nvSpPr>
        <p:spPr>
          <a:xfrm>
            <a:off x="690174" y="1547244"/>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48" name="Straight Connector 47"/>
          <p:cNvCxnSpPr/>
          <p:nvPr/>
        </p:nvCxnSpPr>
        <p:spPr>
          <a:xfrm>
            <a:off x="2034216" y="1967401"/>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7601217" y="2048403"/>
            <a:ext cx="4147920" cy="1323439"/>
          </a:xfrm>
          <a:prstGeom prst="rect">
            <a:avLst/>
          </a:prstGeom>
          <a:noFill/>
        </p:spPr>
        <p:txBody>
          <a:bodyPr wrap="square" rtlCol="0">
            <a:spAutoFit/>
          </a:bodyPr>
          <a:lstStyle/>
          <a:p>
            <a:r>
              <a:rPr lang="es-GT" altLang="es-GT" sz="1000" dirty="0">
                <a:latin typeface="Poppins Light" pitchFamily="2" charset="77"/>
                <a:cs typeface="Poppins Light" pitchFamily="2" charset="77"/>
              </a:rPr>
              <a:t>E</a:t>
            </a:r>
            <a:r>
              <a:rPr kumimoji="0" lang="es-GT" altLang="es-GT" sz="1000" strike="noStrike" cap="none" normalizeH="0" baseline="0" dirty="0">
                <a:ln>
                  <a:noFill/>
                </a:ln>
                <a:solidFill>
                  <a:schemeClr val="tx1"/>
                </a:solidFill>
                <a:effectLst/>
                <a:latin typeface="Poppins Light" pitchFamily="2" charset="77"/>
                <a:cs typeface="Poppins Light" pitchFamily="2" charset="77"/>
              </a:rPr>
              <a:t>ste principio está bien soportado en un mundo de contenedores. “Una aplicación de doce factores nunca se basa en la existencia implícita de paquetes en todo el sistema”, que es en gran medida lo que le brinda el aislamiento de contenedores. Un contenedor realmente puede contener solo los archivos necesarios para hacer su trabajo. Con un poco de esfuerzo y determinación,</a:t>
            </a:r>
            <a:r>
              <a:rPr kumimoji="0" lang="es-GT" altLang="es-GT" sz="1000" strike="noStrike" cap="none" normalizeH="0" baseline="0" dirty="0">
                <a:ln>
                  <a:noFill/>
                </a:ln>
                <a:effectLst/>
                <a:latin typeface="Poppins Light" pitchFamily="2" charset="77"/>
                <a:cs typeface="Poppins Light" pitchFamily="2" charset="77"/>
                <a:hlinkClick r:id="rId3">
                  <a:extLst>
                    <a:ext uri="{A12FA001-AC4F-418D-AE19-62706E023703}">
                      <ahyp:hlinkClr xmlns:ahyp="http://schemas.microsoft.com/office/drawing/2018/hyperlinkcolor" val="tx"/>
                    </a:ext>
                  </a:extLst>
                </a:hlinkClick>
              </a:rPr>
              <a:t> el número de archivos se puede contar con los dedos de una mano</a:t>
            </a:r>
            <a:r>
              <a:rPr kumimoji="0" lang="es-GT" altLang="es-GT" sz="1000" strike="noStrike" cap="none" normalizeH="0" baseline="0" dirty="0">
                <a:ln>
                  <a:noFill/>
                </a:ln>
                <a:solidFill>
                  <a:schemeClr val="tx1"/>
                </a:solidFill>
                <a:effectLst/>
                <a:latin typeface="Poppins Light" pitchFamily="2" charset="77"/>
                <a:cs typeface="Poppins Light" pitchFamily="2" charset="77"/>
              </a:rPr>
              <a:t>.</a:t>
            </a:r>
            <a:endParaRPr lang="id-ID" sz="1000" dirty="0">
              <a:solidFill>
                <a:schemeClr val="tx1">
                  <a:lumMod val="65000"/>
                  <a:lumOff val="35000"/>
                </a:schemeClr>
              </a:solidFill>
              <a:latin typeface="Poppins Light" pitchFamily="2" charset="77"/>
              <a:cs typeface="Poppins Light" pitchFamily="2" charset="77"/>
            </a:endParaRPr>
          </a:p>
        </p:txBody>
      </p:sp>
      <p:sp>
        <p:nvSpPr>
          <p:cNvPr id="52" name="Oval 51"/>
          <p:cNvSpPr/>
          <p:nvPr/>
        </p:nvSpPr>
        <p:spPr>
          <a:xfrm>
            <a:off x="6361442" y="1547244"/>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53" name="Straight Connector 52"/>
          <p:cNvCxnSpPr/>
          <p:nvPr/>
        </p:nvCxnSpPr>
        <p:spPr>
          <a:xfrm>
            <a:off x="7705484" y="1967401"/>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1900493" y="4585575"/>
            <a:ext cx="3905044" cy="1792798"/>
          </a:xfrm>
          <a:prstGeom prst="rect">
            <a:avLst/>
          </a:prstGeom>
          <a:noFill/>
        </p:spPr>
        <p:txBody>
          <a:bodyPr wrap="square" rtlCol="0">
            <a:spAutoFit/>
          </a:bodyPr>
          <a:lstStyle/>
          <a:p>
            <a:pPr marR="0" lvl="0" defTabSz="914400" rtl="0" eaLnBrk="0" fontAlgn="base" latinLnBrk="0" hangingPunct="0">
              <a:lnSpc>
                <a:spcPct val="100000"/>
              </a:lnSpc>
              <a:spcBef>
                <a:spcPct val="0"/>
              </a:spcBef>
              <a:spcAft>
                <a:spcPct val="0"/>
              </a:spcAft>
              <a:buClrTx/>
              <a:buSzTx/>
              <a:tabLst/>
            </a:pPr>
            <a:r>
              <a:rPr lang="es-GT" altLang="es-GT" sz="1000" dirty="0">
                <a:latin typeface="Poppins Light" pitchFamily="2" charset="77"/>
                <a:cs typeface="Poppins Light" pitchFamily="2" charset="77"/>
              </a:rPr>
              <a:t>S</a:t>
            </a:r>
            <a:r>
              <a:rPr kumimoji="0" lang="es-GT" altLang="es-GT" sz="1000" strike="noStrike" cap="none" normalizeH="0" baseline="0" dirty="0">
                <a:ln>
                  <a:noFill/>
                </a:ln>
                <a:solidFill>
                  <a:schemeClr val="tx1"/>
                </a:solidFill>
                <a:effectLst/>
                <a:latin typeface="Poppins Light" pitchFamily="2" charset="77"/>
                <a:cs typeface="Poppins Light" pitchFamily="2" charset="77"/>
              </a:rPr>
              <a:t>i hay un punto óptimo sobre cómo los contenedores restringen su diseño para mejorar sus resultados, este bien podría ser. Cada vez se siente más incómodo hacer cosas autolesivas. Si se ha topado con el término "artefacto inmutable", la idea de que el software debe construirse una vez y el "artefacto" resultante implementarse sin cambios en cada entorno para evitar variaciones impredecibles, esto es todo. El contenedor es la unidad de implementación inmutable y los valores de configuración proporcionados por un entorno son el cableado que lo conecta con el resto del sistema.</a:t>
            </a:r>
            <a:r>
              <a:rPr kumimoji="0" lang="es-GT" altLang="es-GT" sz="1050" strike="noStrike" cap="none" normalizeH="0" baseline="0" dirty="0">
                <a:ln>
                  <a:noFill/>
                </a:ln>
                <a:solidFill>
                  <a:schemeClr val="tx1"/>
                </a:solidFill>
                <a:effectLst/>
                <a:latin typeface="Poppins Light" pitchFamily="2" charset="77"/>
                <a:cs typeface="Poppins Light" pitchFamily="2" charset="77"/>
              </a:rPr>
              <a:t> </a:t>
            </a:r>
            <a:endParaRPr kumimoji="0" lang="es-GT" altLang="es-GT" sz="1000" strike="noStrike" cap="none" normalizeH="0" baseline="0" dirty="0">
              <a:ln>
                <a:noFill/>
              </a:ln>
              <a:solidFill>
                <a:schemeClr val="tx1"/>
              </a:solidFill>
              <a:effectLst/>
              <a:latin typeface="Poppins Light" pitchFamily="2" charset="77"/>
              <a:cs typeface="Poppins Light" pitchFamily="2" charset="77"/>
            </a:endParaRPr>
          </a:p>
        </p:txBody>
      </p:sp>
      <p:sp>
        <p:nvSpPr>
          <p:cNvPr id="72" name="Oval 71"/>
          <p:cNvSpPr/>
          <p:nvPr/>
        </p:nvSpPr>
        <p:spPr>
          <a:xfrm>
            <a:off x="660718" y="4084416"/>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73" name="Straight Connector 72"/>
          <p:cNvCxnSpPr/>
          <p:nvPr/>
        </p:nvCxnSpPr>
        <p:spPr>
          <a:xfrm>
            <a:off x="2004760" y="4504573"/>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75" name="TextBox 74"/>
          <p:cNvSpPr txBox="1"/>
          <p:nvPr/>
        </p:nvSpPr>
        <p:spPr>
          <a:xfrm>
            <a:off x="7571761" y="4585575"/>
            <a:ext cx="3546764" cy="738664"/>
          </a:xfrm>
          <a:prstGeom prst="rect">
            <a:avLst/>
          </a:prstGeom>
          <a:noFill/>
        </p:spPr>
        <p:txBody>
          <a:bodyPr wrap="square" rtlCol="0">
            <a:spAutoFit/>
          </a:bodyPr>
          <a:lstStyle/>
          <a:p>
            <a:pPr marR="0" lvl="0" algn="just" defTabSz="914400" rtl="0" eaLnBrk="0" fontAlgn="base" latinLnBrk="0" hangingPunct="0">
              <a:lnSpc>
                <a:spcPct val="100000"/>
              </a:lnSpc>
              <a:spcBef>
                <a:spcPct val="0"/>
              </a:spcBef>
              <a:spcAft>
                <a:spcPct val="0"/>
              </a:spcAft>
              <a:buClrTx/>
              <a:buSzTx/>
              <a:tabLst/>
            </a:pPr>
            <a:r>
              <a:rPr lang="es-GT" altLang="es-GT" sz="1050" dirty="0">
                <a:latin typeface="Poppins Light" pitchFamily="2" charset="77"/>
                <a:cs typeface="Poppins Light" pitchFamily="2" charset="77"/>
              </a:rPr>
              <a:t>C</a:t>
            </a:r>
            <a:r>
              <a:rPr kumimoji="0" lang="es-GT" altLang="es-GT" sz="1050" u="none" strike="noStrike" cap="none" normalizeH="0" baseline="0" dirty="0">
                <a:ln>
                  <a:noFill/>
                </a:ln>
                <a:solidFill>
                  <a:schemeClr val="tx1"/>
                </a:solidFill>
                <a:effectLst/>
                <a:latin typeface="Poppins Light" pitchFamily="2" charset="77"/>
                <a:cs typeface="Poppins Light" pitchFamily="2" charset="77"/>
              </a:rPr>
              <a:t>uando se trata de bases de datos, colas y almacenamiento de archivos, los contenedores lo alejan aún más del almacenamiento de datos y estado en la aplicación.</a:t>
            </a:r>
          </a:p>
        </p:txBody>
      </p:sp>
      <p:sp>
        <p:nvSpPr>
          <p:cNvPr id="76" name="Oval 75"/>
          <p:cNvSpPr/>
          <p:nvPr/>
        </p:nvSpPr>
        <p:spPr>
          <a:xfrm>
            <a:off x="6331986" y="4084416"/>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77" name="Straight Connector 76"/>
          <p:cNvCxnSpPr/>
          <p:nvPr/>
        </p:nvCxnSpPr>
        <p:spPr>
          <a:xfrm>
            <a:off x="7676028" y="4504573"/>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 name="TextBox 43">
            <a:extLst>
              <a:ext uri="{FF2B5EF4-FFF2-40B4-BE49-F238E27FC236}">
                <a16:creationId xmlns:a16="http://schemas.microsoft.com/office/drawing/2014/main" id="{09EAD6DB-C780-12B9-5103-8A054CBECB6E}"/>
              </a:ext>
            </a:extLst>
          </p:cNvPr>
          <p:cNvSpPr txBox="1"/>
          <p:nvPr/>
        </p:nvSpPr>
        <p:spPr>
          <a:xfrm>
            <a:off x="7601217" y="1509255"/>
            <a:ext cx="2807179" cy="461665"/>
          </a:xfrm>
          <a:prstGeom prst="rect">
            <a:avLst/>
          </a:prstGeom>
          <a:noFill/>
        </p:spPr>
        <p:txBody>
          <a:bodyPr wrap="none" rtlCol="0">
            <a:spAutoFit/>
          </a:bodyPr>
          <a:lstStyle/>
          <a:p>
            <a:r>
              <a:rPr lang="es-GT" altLang="es-GT" sz="1200" dirty="0">
                <a:solidFill>
                  <a:schemeClr val="tx1">
                    <a:lumMod val="75000"/>
                    <a:lumOff val="25000"/>
                  </a:schemeClr>
                </a:solidFill>
                <a:latin typeface="Poppins SemiBold" pitchFamily="2" charset="77"/>
                <a:cs typeface="Poppins SemiBold" pitchFamily="2" charset="77"/>
              </a:rPr>
              <a:t>2</a:t>
            </a:r>
            <a:r>
              <a:rPr kumimoji="0" lang="es-GT" altLang="es-GT" sz="1200" strike="noStrike" cap="none" normalizeH="0" baseline="0" dirty="0">
                <a:ln>
                  <a:noFill/>
                </a:ln>
                <a:solidFill>
                  <a:schemeClr val="tx1">
                    <a:lumMod val="75000"/>
                    <a:lumOff val="25000"/>
                  </a:schemeClr>
                </a:solidFill>
                <a:effectLst/>
                <a:latin typeface="Poppins SemiBold" pitchFamily="2" charset="77"/>
                <a:cs typeface="Poppins SemiBold" pitchFamily="2" charset="77"/>
              </a:rPr>
              <a:t>. Declare y aísle explícitamente </a:t>
            </a:r>
          </a:p>
          <a:p>
            <a:r>
              <a:rPr lang="es-GT" sz="1200" dirty="0">
                <a:solidFill>
                  <a:schemeClr val="tx1">
                    <a:lumMod val="75000"/>
                    <a:lumOff val="25000"/>
                  </a:schemeClr>
                </a:solidFill>
                <a:latin typeface="Poppins SemiBold" pitchFamily="2" charset="77"/>
                <a:cs typeface="Poppins SemiBold" pitchFamily="2" charset="77"/>
              </a:rPr>
              <a:t>las dependencias</a:t>
            </a:r>
            <a:endParaRPr lang="en-ID" sz="1200" dirty="0">
              <a:solidFill>
                <a:schemeClr val="tx1">
                  <a:lumMod val="75000"/>
                  <a:lumOff val="25000"/>
                </a:schemeClr>
              </a:solidFill>
              <a:latin typeface="Poppins SemiBold" pitchFamily="2" charset="77"/>
              <a:cs typeface="Poppins SemiBold" pitchFamily="2" charset="77"/>
            </a:endParaRPr>
          </a:p>
        </p:txBody>
      </p:sp>
      <p:sp>
        <p:nvSpPr>
          <p:cNvPr id="3" name="TextBox 43">
            <a:extLst>
              <a:ext uri="{FF2B5EF4-FFF2-40B4-BE49-F238E27FC236}">
                <a16:creationId xmlns:a16="http://schemas.microsoft.com/office/drawing/2014/main" id="{D2AF95AC-7CA6-E599-65AC-B386189A7409}"/>
              </a:ext>
            </a:extLst>
          </p:cNvPr>
          <p:cNvSpPr txBox="1"/>
          <p:nvPr/>
        </p:nvSpPr>
        <p:spPr>
          <a:xfrm>
            <a:off x="1924033" y="4198406"/>
            <a:ext cx="3603872" cy="276999"/>
          </a:xfrm>
          <a:prstGeom prst="rect">
            <a:avLst/>
          </a:prstGeom>
          <a:noFill/>
        </p:spPr>
        <p:txBody>
          <a:bodyPr wrap="none" rtlCol="0">
            <a:spAutoFit/>
          </a:bodyPr>
          <a:lstStyle/>
          <a:p>
            <a:r>
              <a:rPr lang="es-GT" altLang="es-GT" sz="1200" b="1" dirty="0">
                <a:solidFill>
                  <a:schemeClr val="tx1">
                    <a:lumMod val="75000"/>
                    <a:lumOff val="25000"/>
                  </a:schemeClr>
                </a:solidFill>
                <a:latin typeface="Poppins SemiBold" pitchFamily="2" charset="77"/>
                <a:cs typeface="Poppins SemiBold" pitchFamily="2" charset="77"/>
              </a:rPr>
              <a:t>3</a:t>
            </a:r>
            <a:r>
              <a:rPr kumimoji="0" lang="es-GT" altLang="es-GT" sz="1200" b="1" strike="noStrike" cap="none" normalizeH="0" baseline="0" dirty="0">
                <a:ln>
                  <a:noFill/>
                </a:ln>
                <a:solidFill>
                  <a:schemeClr val="tx1">
                    <a:lumMod val="75000"/>
                    <a:lumOff val="25000"/>
                  </a:schemeClr>
                </a:solidFill>
                <a:effectLst/>
                <a:latin typeface="Poppins SemiBold" pitchFamily="2" charset="77"/>
                <a:cs typeface="Poppins SemiBold" pitchFamily="2" charset="77"/>
              </a:rPr>
              <a:t>. Almacenar la configuración en el entorno</a:t>
            </a:r>
            <a:endParaRPr lang="en-ID" sz="1200" b="1" dirty="0">
              <a:solidFill>
                <a:schemeClr val="tx1">
                  <a:lumMod val="75000"/>
                  <a:lumOff val="25000"/>
                </a:schemeClr>
              </a:solidFill>
              <a:latin typeface="Poppins SemiBold" pitchFamily="2" charset="77"/>
              <a:cs typeface="Poppins SemiBold" pitchFamily="2" charset="77"/>
            </a:endParaRPr>
          </a:p>
        </p:txBody>
      </p:sp>
      <p:sp>
        <p:nvSpPr>
          <p:cNvPr id="4" name="TextBox 78">
            <a:extLst>
              <a:ext uri="{FF2B5EF4-FFF2-40B4-BE49-F238E27FC236}">
                <a16:creationId xmlns:a16="http://schemas.microsoft.com/office/drawing/2014/main" id="{56A511D1-6971-EDF8-70AE-B18D6C7C9DB8}"/>
              </a:ext>
            </a:extLst>
          </p:cNvPr>
          <p:cNvSpPr txBox="1"/>
          <p:nvPr/>
        </p:nvSpPr>
        <p:spPr>
          <a:xfrm>
            <a:off x="5992907" y="364123"/>
            <a:ext cx="4895876" cy="307777"/>
          </a:xfrm>
          <a:prstGeom prst="rect">
            <a:avLst/>
          </a:prstGeom>
          <a:noFill/>
        </p:spPr>
        <p:txBody>
          <a:bodyPr wrap="square" rtlCol="0">
            <a:spAutoFit/>
          </a:bodyPr>
          <a:lstStyle/>
          <a:p>
            <a:pPr algn="r"/>
            <a:r>
              <a:rPr lang="en-ID" sz="1400" dirty="0">
                <a:solidFill>
                  <a:schemeClr val="bg1">
                    <a:lumMod val="75000"/>
                  </a:schemeClr>
                </a:solidFill>
                <a:latin typeface="Poppins Light" pitchFamily="2" charset="77"/>
                <a:cs typeface="Poppins Light" pitchFamily="2" charset="77"/>
              </a:rPr>
              <a:t>La app de </a:t>
            </a:r>
            <a:r>
              <a:rPr lang="en-ID" sz="1400" b="1" spc="300" dirty="0">
                <a:solidFill>
                  <a:schemeClr val="bg1">
                    <a:lumMod val="75000"/>
                  </a:schemeClr>
                </a:solidFill>
                <a:latin typeface="Poppins" pitchFamily="2" charset="77"/>
                <a:cs typeface="Poppins" pitchFamily="2" charset="77"/>
              </a:rPr>
              <a:t>12 FACTORES</a:t>
            </a:r>
          </a:p>
        </p:txBody>
      </p:sp>
      <p:sp>
        <p:nvSpPr>
          <p:cNvPr id="5" name="TextBox 43">
            <a:extLst>
              <a:ext uri="{FF2B5EF4-FFF2-40B4-BE49-F238E27FC236}">
                <a16:creationId xmlns:a16="http://schemas.microsoft.com/office/drawing/2014/main" id="{C45D5832-B29C-3514-1FCB-7353F5C7C3C0}"/>
              </a:ext>
            </a:extLst>
          </p:cNvPr>
          <p:cNvSpPr txBox="1"/>
          <p:nvPr/>
        </p:nvSpPr>
        <p:spPr>
          <a:xfrm>
            <a:off x="7613762" y="4042908"/>
            <a:ext cx="2767104" cy="461665"/>
          </a:xfrm>
          <a:prstGeom prst="rect">
            <a:avLst/>
          </a:prstGeom>
          <a:noFill/>
        </p:spPr>
        <p:txBody>
          <a:bodyPr wrap="none" rtlCol="0">
            <a:spAutoFit/>
          </a:bodyPr>
          <a:lstStyle/>
          <a:p>
            <a:r>
              <a:rPr kumimoji="0" lang="es-GT" altLang="es-GT" sz="1200" b="1" strike="noStrike" cap="none" normalizeH="0" baseline="0" dirty="0">
                <a:ln>
                  <a:noFill/>
                </a:ln>
                <a:solidFill>
                  <a:schemeClr val="tx1">
                    <a:lumMod val="75000"/>
                    <a:lumOff val="25000"/>
                  </a:schemeClr>
                </a:solidFill>
                <a:effectLst/>
                <a:latin typeface="Poppins SemiBold" pitchFamily="2" charset="77"/>
                <a:cs typeface="Poppins SemiBold" pitchFamily="2" charset="77"/>
              </a:rPr>
              <a:t>4. Trate los servicios de respaldo </a:t>
            </a:r>
          </a:p>
          <a:p>
            <a:r>
              <a:rPr kumimoji="0" lang="es-GT" altLang="es-GT" sz="1200" b="1" strike="noStrike" cap="none" normalizeH="0" baseline="0" dirty="0">
                <a:ln>
                  <a:noFill/>
                </a:ln>
                <a:solidFill>
                  <a:schemeClr val="tx1">
                    <a:lumMod val="75000"/>
                    <a:lumOff val="25000"/>
                  </a:schemeClr>
                </a:solidFill>
                <a:effectLst/>
                <a:latin typeface="Poppins SemiBold" pitchFamily="2" charset="77"/>
                <a:cs typeface="Poppins SemiBold" pitchFamily="2" charset="77"/>
              </a:rPr>
              <a:t>como recursos adjuntos</a:t>
            </a:r>
            <a:endParaRPr lang="en-ID" sz="1200" b="1" dirty="0">
              <a:solidFill>
                <a:schemeClr val="tx1">
                  <a:lumMod val="75000"/>
                  <a:lumOff val="25000"/>
                </a:schemeClr>
              </a:solidFill>
              <a:latin typeface="Poppins SemiBold" pitchFamily="2" charset="77"/>
              <a:cs typeface="Poppins SemiBold" pitchFamily="2" charset="77"/>
            </a:endParaRPr>
          </a:p>
        </p:txBody>
      </p:sp>
      <p:pic>
        <p:nvPicPr>
          <p:cNvPr id="6" name="Imagen 5">
            <a:extLst>
              <a:ext uri="{FF2B5EF4-FFF2-40B4-BE49-F238E27FC236}">
                <a16:creationId xmlns:a16="http://schemas.microsoft.com/office/drawing/2014/main" id="{1A21301B-5121-9FBF-D466-E6CDF7940FB9}"/>
              </a:ext>
            </a:extLst>
          </p:cNvPr>
          <p:cNvPicPr>
            <a:picLocks noChangeAspect="1"/>
          </p:cNvPicPr>
          <p:nvPr/>
        </p:nvPicPr>
        <p:blipFill>
          <a:blip r:embed="rId4"/>
          <a:stretch>
            <a:fillRect/>
          </a:stretch>
        </p:blipFill>
        <p:spPr>
          <a:xfrm>
            <a:off x="968877" y="1783221"/>
            <a:ext cx="537817" cy="664362"/>
          </a:xfrm>
          <a:prstGeom prst="rect">
            <a:avLst/>
          </a:prstGeom>
        </p:spPr>
      </p:pic>
      <p:pic>
        <p:nvPicPr>
          <p:cNvPr id="14" name="Imagen 13">
            <a:extLst>
              <a:ext uri="{FF2B5EF4-FFF2-40B4-BE49-F238E27FC236}">
                <a16:creationId xmlns:a16="http://schemas.microsoft.com/office/drawing/2014/main" id="{876B80BF-9B35-E6DD-DA0A-BA6F7595368C}"/>
              </a:ext>
            </a:extLst>
          </p:cNvPr>
          <p:cNvPicPr>
            <a:picLocks noChangeAspect="1"/>
          </p:cNvPicPr>
          <p:nvPr/>
        </p:nvPicPr>
        <p:blipFill>
          <a:blip r:embed="rId5"/>
          <a:stretch>
            <a:fillRect/>
          </a:stretch>
        </p:blipFill>
        <p:spPr>
          <a:xfrm>
            <a:off x="6573197" y="4353208"/>
            <a:ext cx="567460" cy="528325"/>
          </a:xfrm>
          <a:prstGeom prst="rect">
            <a:avLst/>
          </a:prstGeom>
        </p:spPr>
      </p:pic>
      <p:pic>
        <p:nvPicPr>
          <p:cNvPr id="15" name="Imagen 14">
            <a:extLst>
              <a:ext uri="{FF2B5EF4-FFF2-40B4-BE49-F238E27FC236}">
                <a16:creationId xmlns:a16="http://schemas.microsoft.com/office/drawing/2014/main" id="{07457A1B-E2A0-24B6-808D-9FC3F28775C8}"/>
              </a:ext>
            </a:extLst>
          </p:cNvPr>
          <p:cNvPicPr>
            <a:picLocks noChangeAspect="1"/>
          </p:cNvPicPr>
          <p:nvPr/>
        </p:nvPicPr>
        <p:blipFill>
          <a:blip r:embed="rId6"/>
          <a:stretch>
            <a:fillRect/>
          </a:stretch>
        </p:blipFill>
        <p:spPr>
          <a:xfrm>
            <a:off x="6573197" y="1824536"/>
            <a:ext cx="626251" cy="518277"/>
          </a:xfrm>
          <a:prstGeom prst="rect">
            <a:avLst/>
          </a:prstGeom>
        </p:spPr>
      </p:pic>
      <p:pic>
        <p:nvPicPr>
          <p:cNvPr id="16" name="Imagen 15">
            <a:extLst>
              <a:ext uri="{FF2B5EF4-FFF2-40B4-BE49-F238E27FC236}">
                <a16:creationId xmlns:a16="http://schemas.microsoft.com/office/drawing/2014/main" id="{FFBA5C62-B612-5505-3999-90B40A4AEB23}"/>
              </a:ext>
            </a:extLst>
          </p:cNvPr>
          <p:cNvPicPr>
            <a:picLocks noChangeAspect="1"/>
          </p:cNvPicPr>
          <p:nvPr/>
        </p:nvPicPr>
        <p:blipFill>
          <a:blip r:embed="rId7"/>
          <a:stretch>
            <a:fillRect/>
          </a:stretch>
        </p:blipFill>
        <p:spPr>
          <a:xfrm>
            <a:off x="875359" y="4287170"/>
            <a:ext cx="736600" cy="660400"/>
          </a:xfrm>
          <a:prstGeom prst="rect">
            <a:avLst/>
          </a:prstGeom>
        </p:spPr>
      </p:pic>
    </p:spTree>
    <p:extLst>
      <p:ext uri="{BB962C8B-B14F-4D97-AF65-F5344CB8AC3E}">
        <p14:creationId xmlns:p14="http://schemas.microsoft.com/office/powerpoint/2010/main" val="1905418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0926150" y="479627"/>
            <a:ext cx="609111" cy="91929"/>
            <a:chOff x="8921264" y="5631744"/>
            <a:chExt cx="870714" cy="131411"/>
          </a:xfrm>
        </p:grpSpPr>
        <p:sp>
          <p:nvSpPr>
            <p:cNvPr id="9" name="Oval 8"/>
            <p:cNvSpPr/>
            <p:nvPr/>
          </p:nvSpPr>
          <p:spPr>
            <a:xfrm>
              <a:off x="8921264" y="5631744"/>
              <a:ext cx="131411" cy="131411"/>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0" name="Oval 9"/>
            <p:cNvSpPr/>
            <p:nvPr/>
          </p:nvSpPr>
          <p:spPr>
            <a:xfrm>
              <a:off x="9106090" y="5631744"/>
              <a:ext cx="131411" cy="131411"/>
            </a:xfrm>
            <a:prstGeom prst="ellips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1" name="Oval 10"/>
            <p:cNvSpPr/>
            <p:nvPr/>
          </p:nvSpPr>
          <p:spPr>
            <a:xfrm>
              <a:off x="9290916" y="5631744"/>
              <a:ext cx="131411" cy="1314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2" name="Oval 11"/>
            <p:cNvSpPr/>
            <p:nvPr/>
          </p:nvSpPr>
          <p:spPr>
            <a:xfrm>
              <a:off x="9475741" y="5631744"/>
              <a:ext cx="131411" cy="131411"/>
            </a:xfrm>
            <a:prstGeom prst="ellips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3" name="Oval 12"/>
            <p:cNvSpPr/>
            <p:nvPr/>
          </p:nvSpPr>
          <p:spPr>
            <a:xfrm>
              <a:off x="9660567" y="5631744"/>
              <a:ext cx="131411" cy="131411"/>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pic>
        <p:nvPicPr>
          <p:cNvPr id="42" name="Picture 41"/>
          <p:cNvPicPr>
            <a:picLocks noChangeAspect="1"/>
          </p:cNvPicPr>
          <p:nvPr/>
        </p:nvPicPr>
        <p:blipFill>
          <a:blip r:embed="rId2" cstate="print">
            <a:grayscl/>
            <a:extLst>
              <a:ext uri="{28A0092B-C50C-407E-A947-70E740481C1C}">
                <a14:useLocalDpi xmlns:a14="http://schemas.microsoft.com/office/drawing/2010/main" val="0"/>
              </a:ext>
            </a:extLst>
          </a:blip>
          <a:stretch>
            <a:fillRect/>
          </a:stretch>
        </p:blipFill>
        <p:spPr>
          <a:xfrm>
            <a:off x="1237786" y="2654652"/>
            <a:ext cx="12192000" cy="4517880"/>
          </a:xfrm>
          <a:prstGeom prst="rect">
            <a:avLst/>
          </a:prstGeom>
        </p:spPr>
      </p:pic>
      <p:sp>
        <p:nvSpPr>
          <p:cNvPr id="44" name="TextBox 43"/>
          <p:cNvSpPr txBox="1"/>
          <p:nvPr/>
        </p:nvSpPr>
        <p:spPr>
          <a:xfrm>
            <a:off x="1860506" y="1297260"/>
            <a:ext cx="2953053" cy="461665"/>
          </a:xfrm>
          <a:prstGeom prst="rect">
            <a:avLst/>
          </a:prstGeom>
          <a:noFill/>
        </p:spPr>
        <p:txBody>
          <a:bodyPr wrap="none" rtlCol="0">
            <a:spAutoFit/>
          </a:bodyPr>
          <a:lstStyle/>
          <a:p>
            <a:r>
              <a:rPr kumimoji="0" lang="es-GT" altLang="es-GT" sz="1200" b="1" strike="noStrike" cap="none" normalizeH="0" baseline="0" dirty="0">
                <a:ln>
                  <a:noFill/>
                </a:ln>
                <a:solidFill>
                  <a:schemeClr val="tx1">
                    <a:lumMod val="75000"/>
                    <a:lumOff val="25000"/>
                  </a:schemeClr>
                </a:solidFill>
                <a:effectLst/>
                <a:latin typeface="Poppins SemiBold" pitchFamily="2" charset="77"/>
                <a:cs typeface="Poppins SemiBold" pitchFamily="2" charset="77"/>
              </a:rPr>
              <a:t>5. Separe estrictamente las etapas </a:t>
            </a:r>
          </a:p>
          <a:p>
            <a:r>
              <a:rPr kumimoji="0" lang="es-GT" altLang="es-GT" sz="1200" b="1" strike="noStrike" cap="none" normalizeH="0" baseline="0" dirty="0">
                <a:ln>
                  <a:noFill/>
                </a:ln>
                <a:solidFill>
                  <a:schemeClr val="tx1">
                    <a:lumMod val="75000"/>
                    <a:lumOff val="25000"/>
                  </a:schemeClr>
                </a:solidFill>
                <a:effectLst/>
                <a:latin typeface="Poppins SemiBold" pitchFamily="2" charset="77"/>
                <a:cs typeface="Poppins SemiBold" pitchFamily="2" charset="77"/>
              </a:rPr>
              <a:t>de compilación y ejecución</a:t>
            </a:r>
            <a:endParaRPr lang="en-ID" sz="1200" b="1" dirty="0">
              <a:solidFill>
                <a:schemeClr val="tx1">
                  <a:lumMod val="75000"/>
                  <a:lumOff val="25000"/>
                </a:schemeClr>
              </a:solidFill>
              <a:latin typeface="Poppins SemiBold" pitchFamily="2" charset="77"/>
              <a:cs typeface="Poppins SemiBold" pitchFamily="2" charset="77"/>
            </a:endParaRPr>
          </a:p>
        </p:txBody>
      </p:sp>
      <p:sp>
        <p:nvSpPr>
          <p:cNvPr id="45" name="TextBox 44"/>
          <p:cNvSpPr txBox="1"/>
          <p:nvPr/>
        </p:nvSpPr>
        <p:spPr>
          <a:xfrm>
            <a:off x="1860506" y="1839927"/>
            <a:ext cx="3546764" cy="1015663"/>
          </a:xfrm>
          <a:prstGeom prst="rect">
            <a:avLst/>
          </a:prstGeom>
          <a:noFill/>
        </p:spPr>
        <p:txBody>
          <a:bodyPr wrap="square" rtlCol="0">
            <a:spAutoFit/>
          </a:bodyPr>
          <a:lstStyle/>
          <a:p>
            <a:pPr marR="0" lvl="0" defTabSz="914400" rtl="0" eaLnBrk="0" fontAlgn="base" latinLnBrk="0" hangingPunct="0">
              <a:lnSpc>
                <a:spcPct val="100000"/>
              </a:lnSpc>
              <a:spcBef>
                <a:spcPct val="0"/>
              </a:spcBef>
              <a:spcAft>
                <a:spcPct val="0"/>
              </a:spcAft>
              <a:buClrTx/>
              <a:buSzTx/>
              <a:tabLst/>
            </a:pPr>
            <a:r>
              <a:rPr lang="es-GT" altLang="es-GT" sz="1000" dirty="0">
                <a:solidFill>
                  <a:schemeClr val="tx1">
                    <a:lumMod val="75000"/>
                    <a:lumOff val="25000"/>
                  </a:schemeClr>
                </a:solidFill>
                <a:latin typeface="Poppins Light" pitchFamily="2" charset="77"/>
                <a:cs typeface="Poppins Light" pitchFamily="2" charset="77"/>
              </a:rPr>
              <a:t>Esta es una obviedad con los contenedores. Construye una imagen, la envía a un registro y luego la lleva a una máquina de destino para ejecutarla como un contenedor. Hay maneras de enturbiar esto, pero tendrás que trabajar cada vez más para hacerte la vida difícil en este sentido.</a:t>
            </a:r>
            <a:endParaRPr kumimoji="0" lang="es-GT" altLang="es-GT" sz="1000" u="none" strike="noStrike" cap="none" normalizeH="0" baseline="0" dirty="0">
              <a:ln>
                <a:noFill/>
              </a:ln>
              <a:solidFill>
                <a:schemeClr val="tx1">
                  <a:lumMod val="75000"/>
                  <a:lumOff val="25000"/>
                </a:schemeClr>
              </a:solidFill>
              <a:effectLst/>
              <a:latin typeface="Poppins Light" pitchFamily="2" charset="77"/>
              <a:cs typeface="Poppins Light" pitchFamily="2" charset="77"/>
            </a:endParaRPr>
          </a:p>
        </p:txBody>
      </p:sp>
      <p:sp>
        <p:nvSpPr>
          <p:cNvPr id="47" name="Oval 46"/>
          <p:cNvSpPr/>
          <p:nvPr/>
        </p:nvSpPr>
        <p:spPr>
          <a:xfrm>
            <a:off x="620731" y="1338768"/>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48" name="Straight Connector 47"/>
          <p:cNvCxnSpPr/>
          <p:nvPr/>
        </p:nvCxnSpPr>
        <p:spPr>
          <a:xfrm>
            <a:off x="1964773" y="1758925"/>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7531774" y="1839927"/>
            <a:ext cx="4147920" cy="1169551"/>
          </a:xfrm>
          <a:prstGeom prst="rect">
            <a:avLst/>
          </a:prstGeom>
          <a:noFill/>
        </p:spPr>
        <p:txBody>
          <a:bodyPr wrap="square" rtlCol="0">
            <a:spAutoFit/>
          </a:bodyPr>
          <a:lstStyle/>
          <a:p>
            <a:r>
              <a:rPr lang="es-GT" altLang="es-GT" sz="1000" dirty="0">
                <a:latin typeface="Poppins Light" pitchFamily="2" charset="77"/>
                <a:cs typeface="Poppins Light" pitchFamily="2" charset="77"/>
              </a:rPr>
              <a:t>Aquí nuevamente, los contenedores llevan el factor 12 un paso más allá. Realmente solo están diseñados para ser un proceso único, aislado dentro de un sistema de archivos dedicado. Puede insistir absolutamente en encontrar formas de sortear esto, pero creo que encontrará bastante rápido que su código huele más maduro que un queso azul bien añejo. Acepte la restricción, es buena para su diseño.</a:t>
            </a:r>
            <a:endParaRPr lang="id-ID" sz="1000" dirty="0">
              <a:solidFill>
                <a:schemeClr val="tx1">
                  <a:lumMod val="65000"/>
                  <a:lumOff val="35000"/>
                </a:schemeClr>
              </a:solidFill>
              <a:latin typeface="Poppins Light" pitchFamily="2" charset="77"/>
              <a:cs typeface="Poppins Light" pitchFamily="2" charset="77"/>
            </a:endParaRPr>
          </a:p>
        </p:txBody>
      </p:sp>
      <p:sp>
        <p:nvSpPr>
          <p:cNvPr id="52" name="Oval 51"/>
          <p:cNvSpPr/>
          <p:nvPr/>
        </p:nvSpPr>
        <p:spPr>
          <a:xfrm>
            <a:off x="6291999" y="1338768"/>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53" name="Straight Connector 52"/>
          <p:cNvCxnSpPr/>
          <p:nvPr/>
        </p:nvCxnSpPr>
        <p:spPr>
          <a:xfrm>
            <a:off x="7636041" y="1758925"/>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1831050" y="4377099"/>
            <a:ext cx="3905044" cy="1323439"/>
          </a:xfrm>
          <a:prstGeom prst="rect">
            <a:avLst/>
          </a:prstGeom>
          <a:noFill/>
        </p:spPr>
        <p:txBody>
          <a:bodyPr wrap="square" rtlCol="0">
            <a:spAutoFit/>
          </a:bodyPr>
          <a:lstStyle/>
          <a:p>
            <a:pPr marR="0" lvl="0" defTabSz="914400" rtl="0" eaLnBrk="0" fontAlgn="base" latinLnBrk="0" hangingPunct="0">
              <a:lnSpc>
                <a:spcPct val="100000"/>
              </a:lnSpc>
              <a:spcBef>
                <a:spcPct val="0"/>
              </a:spcBef>
              <a:spcAft>
                <a:spcPct val="0"/>
              </a:spcAft>
              <a:buClrTx/>
              <a:buSzTx/>
              <a:tabLst/>
            </a:pPr>
            <a:r>
              <a:rPr lang="es-GT" altLang="es-GT" sz="1000" dirty="0">
                <a:latin typeface="Poppins Light" pitchFamily="2" charset="77"/>
                <a:cs typeface="Poppins Light" pitchFamily="2" charset="77"/>
              </a:rPr>
              <a:t>Este puede no ser obvio al principio, por lo que aquí hay una cita: "El contrato con el entorno de ejecución se vincula a un puerto para atender las solicitudes". Esto suele ser cierto para los microservicios en contenedores: todos los gubbins necesarios para responder a las solicitudes se incluyen en la imagen del contenedor y la única forma de conectarse al servicio es a través de un puerto en el contenedor.</a:t>
            </a:r>
            <a:endParaRPr kumimoji="0" lang="es-GT" altLang="es-GT" sz="1000" strike="noStrike" cap="none" normalizeH="0" baseline="0" dirty="0">
              <a:ln>
                <a:noFill/>
              </a:ln>
              <a:solidFill>
                <a:schemeClr val="tx1"/>
              </a:solidFill>
              <a:effectLst/>
              <a:latin typeface="Poppins Light" pitchFamily="2" charset="77"/>
              <a:cs typeface="Poppins Light" pitchFamily="2" charset="77"/>
            </a:endParaRPr>
          </a:p>
        </p:txBody>
      </p:sp>
      <p:sp>
        <p:nvSpPr>
          <p:cNvPr id="72" name="Oval 71"/>
          <p:cNvSpPr/>
          <p:nvPr/>
        </p:nvSpPr>
        <p:spPr>
          <a:xfrm>
            <a:off x="591275" y="3875940"/>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73" name="Straight Connector 72"/>
          <p:cNvCxnSpPr/>
          <p:nvPr/>
        </p:nvCxnSpPr>
        <p:spPr>
          <a:xfrm>
            <a:off x="1935317" y="4296097"/>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75" name="TextBox 74"/>
          <p:cNvSpPr txBox="1"/>
          <p:nvPr/>
        </p:nvSpPr>
        <p:spPr>
          <a:xfrm>
            <a:off x="7502318" y="4377099"/>
            <a:ext cx="3546764" cy="1323439"/>
          </a:xfrm>
          <a:prstGeom prst="rect">
            <a:avLst/>
          </a:prstGeom>
          <a:noFill/>
        </p:spPr>
        <p:txBody>
          <a:bodyPr wrap="square" rtlCol="0">
            <a:spAutoFit/>
          </a:bodyPr>
          <a:lstStyle/>
          <a:p>
            <a:pPr marR="0" lvl="0" algn="just" defTabSz="914400" rtl="0" eaLnBrk="0" fontAlgn="base" latinLnBrk="0" hangingPunct="0">
              <a:lnSpc>
                <a:spcPct val="100000"/>
              </a:lnSpc>
              <a:spcBef>
                <a:spcPct val="0"/>
              </a:spcBef>
              <a:spcAft>
                <a:spcPct val="0"/>
              </a:spcAft>
              <a:buClrTx/>
              <a:buSzTx/>
              <a:tabLst/>
            </a:pPr>
            <a:r>
              <a:rPr lang="es-GT" altLang="es-GT" sz="1000" dirty="0">
                <a:latin typeface="Poppins Light" pitchFamily="2" charset="77"/>
                <a:cs typeface="Poppins Light" pitchFamily="2" charset="77"/>
              </a:rPr>
              <a:t>El enfoque de 12 factores para la concurrencia y el escalamiento es "horizontal" o "escalado". Los contenedores están muy diseñados con esta idea en mente. Con un diseño sin estado, normalmente debería poder ejecutar varias copias para proporcionar capacidad adicional. Este principio es una suposición predeterminada en Docker Compose, Docker Swarm y Kubernetes.</a:t>
            </a:r>
            <a:endParaRPr kumimoji="0" lang="es-GT" altLang="es-GT" sz="1000" u="none" strike="noStrike" cap="none" normalizeH="0" baseline="0" dirty="0">
              <a:ln>
                <a:noFill/>
              </a:ln>
              <a:solidFill>
                <a:schemeClr val="tx1"/>
              </a:solidFill>
              <a:effectLst/>
              <a:latin typeface="Poppins Light" pitchFamily="2" charset="77"/>
              <a:cs typeface="Poppins Light" pitchFamily="2" charset="77"/>
            </a:endParaRPr>
          </a:p>
        </p:txBody>
      </p:sp>
      <p:sp>
        <p:nvSpPr>
          <p:cNvPr id="76" name="Oval 75"/>
          <p:cNvSpPr/>
          <p:nvPr/>
        </p:nvSpPr>
        <p:spPr>
          <a:xfrm>
            <a:off x="6262543" y="3875940"/>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77" name="Straight Connector 76"/>
          <p:cNvCxnSpPr/>
          <p:nvPr/>
        </p:nvCxnSpPr>
        <p:spPr>
          <a:xfrm>
            <a:off x="7606585" y="4296097"/>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 name="TextBox 43">
            <a:extLst>
              <a:ext uri="{FF2B5EF4-FFF2-40B4-BE49-F238E27FC236}">
                <a16:creationId xmlns:a16="http://schemas.microsoft.com/office/drawing/2014/main" id="{09EAD6DB-C780-12B9-5103-8A054CBECB6E}"/>
              </a:ext>
            </a:extLst>
          </p:cNvPr>
          <p:cNvSpPr txBox="1"/>
          <p:nvPr/>
        </p:nvSpPr>
        <p:spPr>
          <a:xfrm>
            <a:off x="7531774" y="1300779"/>
            <a:ext cx="3357009" cy="461665"/>
          </a:xfrm>
          <a:prstGeom prst="rect">
            <a:avLst/>
          </a:prstGeom>
          <a:noFill/>
        </p:spPr>
        <p:txBody>
          <a:bodyPr wrap="none" rtlCol="0">
            <a:spAutoFit/>
          </a:bodyPr>
          <a:lstStyle/>
          <a:p>
            <a:r>
              <a:rPr lang="es-GT" altLang="es-GT" sz="1200" dirty="0">
                <a:solidFill>
                  <a:schemeClr val="tx1">
                    <a:lumMod val="75000"/>
                    <a:lumOff val="25000"/>
                  </a:schemeClr>
                </a:solidFill>
                <a:latin typeface="Poppins SemiBold" pitchFamily="2" charset="77"/>
                <a:cs typeface="Poppins SemiBold" pitchFamily="2" charset="77"/>
              </a:rPr>
              <a:t>6. Ejecute la aplicación como uno o más </a:t>
            </a:r>
          </a:p>
          <a:p>
            <a:r>
              <a:rPr lang="es-GT" altLang="es-GT" sz="1200" dirty="0">
                <a:solidFill>
                  <a:schemeClr val="tx1">
                    <a:lumMod val="75000"/>
                    <a:lumOff val="25000"/>
                  </a:schemeClr>
                </a:solidFill>
                <a:latin typeface="Poppins SemiBold" pitchFamily="2" charset="77"/>
                <a:cs typeface="Poppins SemiBold" pitchFamily="2" charset="77"/>
              </a:rPr>
              <a:t>procesos </a:t>
            </a:r>
            <a:r>
              <a:rPr lang="es-GT" sz="1200" dirty="0">
                <a:solidFill>
                  <a:schemeClr val="tx1">
                    <a:lumMod val="75000"/>
                    <a:lumOff val="25000"/>
                  </a:schemeClr>
                </a:solidFill>
                <a:latin typeface="Poppins SemiBold" pitchFamily="2" charset="77"/>
                <a:cs typeface="Poppins SemiBold" pitchFamily="2" charset="77"/>
              </a:rPr>
              <a:t>sin estado (inmutable)</a:t>
            </a:r>
            <a:endParaRPr lang="en-ID" sz="1200" dirty="0">
              <a:solidFill>
                <a:schemeClr val="tx1">
                  <a:lumMod val="75000"/>
                  <a:lumOff val="25000"/>
                </a:schemeClr>
              </a:solidFill>
              <a:latin typeface="Poppins SemiBold" pitchFamily="2" charset="77"/>
              <a:cs typeface="Poppins SemiBold" pitchFamily="2" charset="77"/>
            </a:endParaRPr>
          </a:p>
        </p:txBody>
      </p:sp>
      <p:sp>
        <p:nvSpPr>
          <p:cNvPr id="3" name="TextBox 43">
            <a:extLst>
              <a:ext uri="{FF2B5EF4-FFF2-40B4-BE49-F238E27FC236}">
                <a16:creationId xmlns:a16="http://schemas.microsoft.com/office/drawing/2014/main" id="{D2AF95AC-7CA6-E599-65AC-B386189A7409}"/>
              </a:ext>
            </a:extLst>
          </p:cNvPr>
          <p:cNvSpPr txBox="1"/>
          <p:nvPr/>
        </p:nvSpPr>
        <p:spPr>
          <a:xfrm>
            <a:off x="1860506" y="3834432"/>
            <a:ext cx="2428870" cy="461665"/>
          </a:xfrm>
          <a:prstGeom prst="rect">
            <a:avLst/>
          </a:prstGeom>
          <a:noFill/>
        </p:spPr>
        <p:txBody>
          <a:bodyPr wrap="none" rtlCol="0">
            <a:spAutoFit/>
          </a:bodyPr>
          <a:lstStyle/>
          <a:p>
            <a:r>
              <a:rPr lang="es-GT" altLang="es-GT" sz="1200" b="1" dirty="0">
                <a:solidFill>
                  <a:schemeClr val="tx1">
                    <a:lumMod val="75000"/>
                    <a:lumOff val="25000"/>
                  </a:schemeClr>
                </a:solidFill>
                <a:latin typeface="Poppins SemiBold" pitchFamily="2" charset="77"/>
                <a:cs typeface="Poppins SemiBold" pitchFamily="2" charset="77"/>
              </a:rPr>
              <a:t>7. Explorar servicios a través </a:t>
            </a:r>
          </a:p>
          <a:p>
            <a:r>
              <a:rPr lang="es-GT" altLang="es-GT" sz="1200" b="1" dirty="0">
                <a:solidFill>
                  <a:schemeClr val="tx1">
                    <a:lumMod val="75000"/>
                    <a:lumOff val="25000"/>
                  </a:schemeClr>
                </a:solidFill>
                <a:latin typeface="Poppins SemiBold" pitchFamily="2" charset="77"/>
                <a:cs typeface="Poppins SemiBold" pitchFamily="2" charset="77"/>
              </a:rPr>
              <a:t>de enlace de puerto</a:t>
            </a:r>
            <a:endParaRPr lang="en-ID" sz="1200" b="1" dirty="0">
              <a:solidFill>
                <a:schemeClr val="tx1">
                  <a:lumMod val="75000"/>
                  <a:lumOff val="25000"/>
                </a:schemeClr>
              </a:solidFill>
              <a:latin typeface="Poppins SemiBold" pitchFamily="2" charset="77"/>
              <a:cs typeface="Poppins SemiBold" pitchFamily="2" charset="77"/>
            </a:endParaRPr>
          </a:p>
        </p:txBody>
      </p:sp>
      <p:sp>
        <p:nvSpPr>
          <p:cNvPr id="4" name="TextBox 78">
            <a:extLst>
              <a:ext uri="{FF2B5EF4-FFF2-40B4-BE49-F238E27FC236}">
                <a16:creationId xmlns:a16="http://schemas.microsoft.com/office/drawing/2014/main" id="{56A511D1-6971-EDF8-70AE-B18D6C7C9DB8}"/>
              </a:ext>
            </a:extLst>
          </p:cNvPr>
          <p:cNvSpPr txBox="1"/>
          <p:nvPr/>
        </p:nvSpPr>
        <p:spPr>
          <a:xfrm>
            <a:off x="5992907" y="364123"/>
            <a:ext cx="4895876" cy="307777"/>
          </a:xfrm>
          <a:prstGeom prst="rect">
            <a:avLst/>
          </a:prstGeom>
          <a:noFill/>
        </p:spPr>
        <p:txBody>
          <a:bodyPr wrap="square" rtlCol="0">
            <a:spAutoFit/>
          </a:bodyPr>
          <a:lstStyle/>
          <a:p>
            <a:pPr algn="r"/>
            <a:r>
              <a:rPr lang="en-ID" sz="1400" dirty="0">
                <a:solidFill>
                  <a:schemeClr val="bg1">
                    <a:lumMod val="75000"/>
                  </a:schemeClr>
                </a:solidFill>
                <a:latin typeface="Poppins Light" pitchFamily="2" charset="77"/>
                <a:cs typeface="Poppins Light" pitchFamily="2" charset="77"/>
              </a:rPr>
              <a:t>La app de </a:t>
            </a:r>
            <a:r>
              <a:rPr lang="en-ID" sz="1400" b="1" spc="300" dirty="0">
                <a:solidFill>
                  <a:schemeClr val="bg1">
                    <a:lumMod val="75000"/>
                  </a:schemeClr>
                </a:solidFill>
                <a:latin typeface="Poppins" pitchFamily="2" charset="77"/>
                <a:cs typeface="Poppins" pitchFamily="2" charset="77"/>
              </a:rPr>
              <a:t>12 FACTORES</a:t>
            </a:r>
          </a:p>
        </p:txBody>
      </p:sp>
      <p:sp>
        <p:nvSpPr>
          <p:cNvPr id="5" name="TextBox 43">
            <a:extLst>
              <a:ext uri="{FF2B5EF4-FFF2-40B4-BE49-F238E27FC236}">
                <a16:creationId xmlns:a16="http://schemas.microsoft.com/office/drawing/2014/main" id="{C45D5832-B29C-3514-1FCB-7353F5C7C3C0}"/>
              </a:ext>
            </a:extLst>
          </p:cNvPr>
          <p:cNvSpPr txBox="1"/>
          <p:nvPr/>
        </p:nvSpPr>
        <p:spPr>
          <a:xfrm>
            <a:off x="7544319" y="3834432"/>
            <a:ext cx="2961067" cy="461665"/>
          </a:xfrm>
          <a:prstGeom prst="rect">
            <a:avLst/>
          </a:prstGeom>
          <a:noFill/>
        </p:spPr>
        <p:txBody>
          <a:bodyPr wrap="none" rtlCol="0">
            <a:spAutoFit/>
          </a:bodyPr>
          <a:lstStyle/>
          <a:p>
            <a:r>
              <a:rPr kumimoji="0" lang="es-GT" altLang="es-GT" sz="1200" b="1" strike="noStrike" cap="none" normalizeH="0" baseline="0" dirty="0">
                <a:ln>
                  <a:noFill/>
                </a:ln>
                <a:solidFill>
                  <a:schemeClr val="tx1">
                    <a:lumMod val="75000"/>
                    <a:lumOff val="25000"/>
                  </a:schemeClr>
                </a:solidFill>
                <a:effectLst/>
                <a:latin typeface="Poppins SemiBold" pitchFamily="2" charset="77"/>
                <a:cs typeface="Poppins SemiBold" pitchFamily="2" charset="77"/>
              </a:rPr>
              <a:t>8. Escalamiento horizontal a través </a:t>
            </a:r>
          </a:p>
          <a:p>
            <a:r>
              <a:rPr lang="es-GT" sz="1200" b="1" dirty="0">
                <a:solidFill>
                  <a:schemeClr val="tx1">
                    <a:lumMod val="75000"/>
                    <a:lumOff val="25000"/>
                  </a:schemeClr>
                </a:solidFill>
                <a:latin typeface="Poppins SemiBold" pitchFamily="2" charset="77"/>
                <a:cs typeface="Poppins SemiBold" pitchFamily="2" charset="77"/>
              </a:rPr>
              <a:t>del modelo de proceso</a:t>
            </a:r>
            <a:endParaRPr lang="en-ID" sz="1200" b="1" dirty="0">
              <a:solidFill>
                <a:schemeClr val="tx1">
                  <a:lumMod val="75000"/>
                  <a:lumOff val="25000"/>
                </a:schemeClr>
              </a:solidFill>
              <a:latin typeface="Poppins SemiBold" pitchFamily="2" charset="77"/>
              <a:cs typeface="Poppins SemiBold" pitchFamily="2" charset="77"/>
            </a:endParaRPr>
          </a:p>
        </p:txBody>
      </p:sp>
      <p:pic>
        <p:nvPicPr>
          <p:cNvPr id="7" name="Imagen 6">
            <a:extLst>
              <a:ext uri="{FF2B5EF4-FFF2-40B4-BE49-F238E27FC236}">
                <a16:creationId xmlns:a16="http://schemas.microsoft.com/office/drawing/2014/main" id="{103A7FE8-F9E6-E3DB-1532-037F0ABFE198}"/>
              </a:ext>
            </a:extLst>
          </p:cNvPr>
          <p:cNvPicPr>
            <a:picLocks noChangeAspect="1"/>
          </p:cNvPicPr>
          <p:nvPr/>
        </p:nvPicPr>
        <p:blipFill>
          <a:blip r:embed="rId3"/>
          <a:stretch>
            <a:fillRect/>
          </a:stretch>
        </p:blipFill>
        <p:spPr>
          <a:xfrm>
            <a:off x="881661" y="1633950"/>
            <a:ext cx="592040" cy="527454"/>
          </a:xfrm>
          <a:prstGeom prst="rect">
            <a:avLst/>
          </a:prstGeom>
        </p:spPr>
      </p:pic>
      <p:pic>
        <p:nvPicPr>
          <p:cNvPr id="16" name="Imagen 15">
            <a:extLst>
              <a:ext uri="{FF2B5EF4-FFF2-40B4-BE49-F238E27FC236}">
                <a16:creationId xmlns:a16="http://schemas.microsoft.com/office/drawing/2014/main" id="{298EF0E1-CADB-1CD5-FFA5-11756D9C78D4}"/>
              </a:ext>
            </a:extLst>
          </p:cNvPr>
          <p:cNvPicPr>
            <a:picLocks noChangeAspect="1"/>
          </p:cNvPicPr>
          <p:nvPr/>
        </p:nvPicPr>
        <p:blipFill>
          <a:blip r:embed="rId4"/>
          <a:stretch>
            <a:fillRect/>
          </a:stretch>
        </p:blipFill>
        <p:spPr>
          <a:xfrm>
            <a:off x="6454677" y="4147529"/>
            <a:ext cx="685800" cy="571500"/>
          </a:xfrm>
          <a:prstGeom prst="rect">
            <a:avLst/>
          </a:prstGeom>
        </p:spPr>
      </p:pic>
      <p:pic>
        <p:nvPicPr>
          <p:cNvPr id="17" name="Imagen 16">
            <a:extLst>
              <a:ext uri="{FF2B5EF4-FFF2-40B4-BE49-F238E27FC236}">
                <a16:creationId xmlns:a16="http://schemas.microsoft.com/office/drawing/2014/main" id="{AC024D91-5425-9FFE-DC7F-2B82523D8F2C}"/>
              </a:ext>
            </a:extLst>
          </p:cNvPr>
          <p:cNvPicPr>
            <a:picLocks noChangeAspect="1"/>
          </p:cNvPicPr>
          <p:nvPr/>
        </p:nvPicPr>
        <p:blipFill>
          <a:blip r:embed="rId5"/>
          <a:stretch>
            <a:fillRect/>
          </a:stretch>
        </p:blipFill>
        <p:spPr>
          <a:xfrm>
            <a:off x="6541238" y="1601868"/>
            <a:ext cx="599239" cy="557912"/>
          </a:xfrm>
          <a:prstGeom prst="rect">
            <a:avLst/>
          </a:prstGeom>
        </p:spPr>
      </p:pic>
      <p:pic>
        <p:nvPicPr>
          <p:cNvPr id="19" name="Imagen 18">
            <a:extLst>
              <a:ext uri="{FF2B5EF4-FFF2-40B4-BE49-F238E27FC236}">
                <a16:creationId xmlns:a16="http://schemas.microsoft.com/office/drawing/2014/main" id="{3CB70086-0F76-2006-7711-AAF618845D0B}"/>
              </a:ext>
            </a:extLst>
          </p:cNvPr>
          <p:cNvPicPr>
            <a:picLocks noChangeAspect="1"/>
          </p:cNvPicPr>
          <p:nvPr/>
        </p:nvPicPr>
        <p:blipFill>
          <a:blip r:embed="rId6"/>
          <a:stretch>
            <a:fillRect/>
          </a:stretch>
        </p:blipFill>
        <p:spPr>
          <a:xfrm>
            <a:off x="874009" y="4144156"/>
            <a:ext cx="537817" cy="664362"/>
          </a:xfrm>
          <a:prstGeom prst="rect">
            <a:avLst/>
          </a:prstGeom>
        </p:spPr>
      </p:pic>
    </p:spTree>
    <p:extLst>
      <p:ext uri="{BB962C8B-B14F-4D97-AF65-F5344CB8AC3E}">
        <p14:creationId xmlns:p14="http://schemas.microsoft.com/office/powerpoint/2010/main" val="29750297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0926150" y="479627"/>
            <a:ext cx="609111" cy="91929"/>
            <a:chOff x="8921264" y="5631744"/>
            <a:chExt cx="870714" cy="131411"/>
          </a:xfrm>
        </p:grpSpPr>
        <p:sp>
          <p:nvSpPr>
            <p:cNvPr id="9" name="Oval 8"/>
            <p:cNvSpPr/>
            <p:nvPr/>
          </p:nvSpPr>
          <p:spPr>
            <a:xfrm>
              <a:off x="8921264" y="5631744"/>
              <a:ext cx="131411" cy="131411"/>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0" name="Oval 9"/>
            <p:cNvSpPr/>
            <p:nvPr/>
          </p:nvSpPr>
          <p:spPr>
            <a:xfrm>
              <a:off x="9106090" y="5631744"/>
              <a:ext cx="131411" cy="131411"/>
            </a:xfrm>
            <a:prstGeom prst="ellips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1" name="Oval 10"/>
            <p:cNvSpPr/>
            <p:nvPr/>
          </p:nvSpPr>
          <p:spPr>
            <a:xfrm>
              <a:off x="9290916" y="5631744"/>
              <a:ext cx="131411" cy="1314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2" name="Oval 11"/>
            <p:cNvSpPr/>
            <p:nvPr/>
          </p:nvSpPr>
          <p:spPr>
            <a:xfrm>
              <a:off x="9475741" y="5631744"/>
              <a:ext cx="131411" cy="131411"/>
            </a:xfrm>
            <a:prstGeom prst="ellips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3" name="Oval 12"/>
            <p:cNvSpPr/>
            <p:nvPr/>
          </p:nvSpPr>
          <p:spPr>
            <a:xfrm>
              <a:off x="9660567" y="5631744"/>
              <a:ext cx="131411" cy="131411"/>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pic>
        <p:nvPicPr>
          <p:cNvPr id="42" name="Picture 41"/>
          <p:cNvPicPr>
            <a:picLocks noChangeAspect="1"/>
          </p:cNvPicPr>
          <p:nvPr/>
        </p:nvPicPr>
        <p:blipFill>
          <a:blip r:embed="rId2" cstate="print">
            <a:grayscl/>
            <a:extLst>
              <a:ext uri="{28A0092B-C50C-407E-A947-70E740481C1C}">
                <a14:useLocalDpi xmlns:a14="http://schemas.microsoft.com/office/drawing/2010/main" val="0"/>
              </a:ext>
            </a:extLst>
          </a:blip>
          <a:stretch>
            <a:fillRect/>
          </a:stretch>
        </p:blipFill>
        <p:spPr>
          <a:xfrm>
            <a:off x="1237786" y="2654652"/>
            <a:ext cx="12192000" cy="4517880"/>
          </a:xfrm>
          <a:prstGeom prst="rect">
            <a:avLst/>
          </a:prstGeom>
        </p:spPr>
      </p:pic>
      <p:sp>
        <p:nvSpPr>
          <p:cNvPr id="44" name="TextBox 43"/>
          <p:cNvSpPr txBox="1"/>
          <p:nvPr/>
        </p:nvSpPr>
        <p:spPr>
          <a:xfrm>
            <a:off x="1860506" y="1297260"/>
            <a:ext cx="2943434" cy="461665"/>
          </a:xfrm>
          <a:prstGeom prst="rect">
            <a:avLst/>
          </a:prstGeom>
          <a:noFill/>
        </p:spPr>
        <p:txBody>
          <a:bodyPr wrap="none" rtlCol="0">
            <a:spAutoFit/>
          </a:bodyPr>
          <a:lstStyle/>
          <a:p>
            <a:r>
              <a:rPr kumimoji="0" lang="es-GT" altLang="es-GT" sz="1200" b="1" strike="noStrike" cap="none" normalizeH="0" baseline="0" dirty="0">
                <a:ln>
                  <a:noFill/>
                </a:ln>
                <a:solidFill>
                  <a:schemeClr val="tx1">
                    <a:lumMod val="75000"/>
                    <a:lumOff val="25000"/>
                  </a:schemeClr>
                </a:solidFill>
                <a:effectLst/>
                <a:latin typeface="Poppins SemiBold" pitchFamily="2" charset="77"/>
                <a:cs typeface="Poppins SemiBold" pitchFamily="2" charset="77"/>
              </a:rPr>
              <a:t>9. Maximice la solidez con un inicio </a:t>
            </a:r>
          </a:p>
          <a:p>
            <a:r>
              <a:rPr lang="es-GT" sz="1200" b="1" dirty="0">
                <a:solidFill>
                  <a:schemeClr val="tx1">
                    <a:lumMod val="75000"/>
                    <a:lumOff val="25000"/>
                  </a:schemeClr>
                </a:solidFill>
                <a:latin typeface="Poppins SemiBold" pitchFamily="2" charset="77"/>
                <a:cs typeface="Poppins SemiBold" pitchFamily="2" charset="77"/>
              </a:rPr>
              <a:t>rápido y un apagado ordenado</a:t>
            </a:r>
            <a:endParaRPr lang="en-ID" sz="1200" b="1" dirty="0">
              <a:solidFill>
                <a:schemeClr val="tx1">
                  <a:lumMod val="75000"/>
                  <a:lumOff val="25000"/>
                </a:schemeClr>
              </a:solidFill>
              <a:latin typeface="Poppins SemiBold" pitchFamily="2" charset="77"/>
              <a:cs typeface="Poppins SemiBold" pitchFamily="2" charset="77"/>
            </a:endParaRPr>
          </a:p>
        </p:txBody>
      </p:sp>
      <p:sp>
        <p:nvSpPr>
          <p:cNvPr id="45" name="TextBox 44"/>
          <p:cNvSpPr txBox="1"/>
          <p:nvPr/>
        </p:nvSpPr>
        <p:spPr>
          <a:xfrm>
            <a:off x="1860506" y="1839927"/>
            <a:ext cx="3546764" cy="1323439"/>
          </a:xfrm>
          <a:prstGeom prst="rect">
            <a:avLst/>
          </a:prstGeom>
          <a:noFill/>
        </p:spPr>
        <p:txBody>
          <a:bodyPr wrap="square" rtlCol="0">
            <a:spAutoFit/>
          </a:bodyPr>
          <a:lstStyle/>
          <a:p>
            <a:pPr marR="0" lvl="0" defTabSz="914400" rtl="0" eaLnBrk="0" fontAlgn="base" latinLnBrk="0" hangingPunct="0">
              <a:lnSpc>
                <a:spcPct val="100000"/>
              </a:lnSpc>
              <a:spcBef>
                <a:spcPct val="0"/>
              </a:spcBef>
              <a:spcAft>
                <a:spcPct val="0"/>
              </a:spcAft>
              <a:buClrTx/>
              <a:buSzTx/>
              <a:tabLst/>
            </a:pPr>
            <a:r>
              <a:rPr lang="es-GT" altLang="es-GT" sz="1000" dirty="0">
                <a:solidFill>
                  <a:schemeClr val="tx1">
                    <a:lumMod val="75000"/>
                    <a:lumOff val="25000"/>
                  </a:schemeClr>
                </a:solidFill>
                <a:latin typeface="Poppins Light" pitchFamily="2" charset="77"/>
                <a:cs typeface="Poppins Light" pitchFamily="2" charset="77"/>
              </a:rPr>
              <a:t>El principio de disponibilidad es un corolario de la capacidad de escalamiento horizontal. Si puede iniciar una docena de copias adicionales de un microservicio, también querrá diseñar para la capacidad de poner instancias fuera de servicio, ya sea por capacidad reducida o actualizaciones continuas.</a:t>
            </a:r>
          </a:p>
          <a:p>
            <a:pPr marR="0" lvl="0" defTabSz="914400" rtl="0" eaLnBrk="0" fontAlgn="base" latinLnBrk="0" hangingPunct="0">
              <a:lnSpc>
                <a:spcPct val="100000"/>
              </a:lnSpc>
              <a:spcBef>
                <a:spcPct val="0"/>
              </a:spcBef>
              <a:spcAft>
                <a:spcPct val="0"/>
              </a:spcAft>
              <a:buClrTx/>
              <a:buSzTx/>
              <a:tabLst/>
            </a:pPr>
            <a:endParaRPr lang="es-GT" altLang="es-GT" sz="1000" dirty="0">
              <a:solidFill>
                <a:schemeClr val="tx1">
                  <a:lumMod val="75000"/>
                  <a:lumOff val="25000"/>
                </a:schemeClr>
              </a:solidFill>
              <a:latin typeface="Poppins Light" pitchFamily="2" charset="77"/>
              <a:cs typeface="Poppins Light" pitchFamily="2" charset="77"/>
            </a:endParaRPr>
          </a:p>
        </p:txBody>
      </p:sp>
      <p:sp>
        <p:nvSpPr>
          <p:cNvPr id="47" name="Oval 46"/>
          <p:cNvSpPr/>
          <p:nvPr/>
        </p:nvSpPr>
        <p:spPr>
          <a:xfrm>
            <a:off x="620731" y="1338768"/>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48" name="Straight Connector 47"/>
          <p:cNvCxnSpPr/>
          <p:nvPr/>
        </p:nvCxnSpPr>
        <p:spPr>
          <a:xfrm>
            <a:off x="1964773" y="1758925"/>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7531774" y="1839927"/>
            <a:ext cx="4147920" cy="1015663"/>
          </a:xfrm>
          <a:prstGeom prst="rect">
            <a:avLst/>
          </a:prstGeom>
          <a:noFill/>
        </p:spPr>
        <p:txBody>
          <a:bodyPr wrap="square" rtlCol="0">
            <a:spAutoFit/>
          </a:bodyPr>
          <a:lstStyle/>
          <a:p>
            <a:r>
              <a:rPr lang="es-GT" altLang="es-GT" sz="1000" dirty="0">
                <a:latin typeface="Poppins Light" pitchFamily="2" charset="77"/>
                <a:cs typeface="Poppins Light" pitchFamily="2" charset="77"/>
              </a:rPr>
              <a:t>Esto es importante para los contenedores. Suponiendo que crea una imagen una vez, de manera predecible, y la implementa en sus entornos, esto lo ayudará a asegurarse de que está ejecutando exactamente la misma compilación en cada entorno.</a:t>
            </a:r>
          </a:p>
          <a:p>
            <a:endParaRPr lang="es-GT" altLang="es-GT" sz="1000" dirty="0">
              <a:latin typeface="Poppins Light" pitchFamily="2" charset="77"/>
              <a:cs typeface="Poppins Light" pitchFamily="2" charset="77"/>
            </a:endParaRPr>
          </a:p>
        </p:txBody>
      </p:sp>
      <p:sp>
        <p:nvSpPr>
          <p:cNvPr id="52" name="Oval 51"/>
          <p:cNvSpPr/>
          <p:nvPr/>
        </p:nvSpPr>
        <p:spPr>
          <a:xfrm>
            <a:off x="6291999" y="1338768"/>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53" name="Straight Connector 52"/>
          <p:cNvCxnSpPr/>
          <p:nvPr/>
        </p:nvCxnSpPr>
        <p:spPr>
          <a:xfrm>
            <a:off x="7636041" y="1758925"/>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1831050" y="4377099"/>
            <a:ext cx="3905044" cy="1477328"/>
          </a:xfrm>
          <a:prstGeom prst="rect">
            <a:avLst/>
          </a:prstGeom>
          <a:noFill/>
        </p:spPr>
        <p:txBody>
          <a:bodyPr wrap="square" rtlCol="0">
            <a:spAutoFit/>
          </a:bodyPr>
          <a:lstStyle/>
          <a:p>
            <a:pPr marR="0" lvl="0" defTabSz="914400" rtl="0" eaLnBrk="0" fontAlgn="base" latinLnBrk="0" hangingPunct="0">
              <a:lnSpc>
                <a:spcPct val="100000"/>
              </a:lnSpc>
              <a:spcBef>
                <a:spcPct val="0"/>
              </a:spcBef>
              <a:spcAft>
                <a:spcPct val="0"/>
              </a:spcAft>
              <a:buClrTx/>
              <a:buSzTx/>
              <a:tabLst/>
            </a:pPr>
            <a:r>
              <a:rPr lang="es-GT" altLang="es-GT" sz="1000" dirty="0">
                <a:latin typeface="Poppins Light" pitchFamily="2" charset="77"/>
                <a:cs typeface="Poppins Light" pitchFamily="2" charset="77"/>
              </a:rPr>
              <a:t>Este es uno de mis contenedores favoritos. La rotación de registros fue muy divertida, pero finalmente no agregó ningún valor real a las aplicaciones. No creo haber visto a nadie discutir con la práctica de escribir registros en stdout y permitir que se enruten al tiempo de ejecución del contenedor o al almacenamiento y análisis de registros: ELK, Prometheus, InfluxDB, Stackdriver: la lista es larga y variada (y su kilometraje también).</a:t>
            </a:r>
          </a:p>
          <a:p>
            <a:pPr marR="0" lvl="0" defTabSz="914400" rtl="0" eaLnBrk="0" fontAlgn="base" latinLnBrk="0" hangingPunct="0">
              <a:lnSpc>
                <a:spcPct val="100000"/>
              </a:lnSpc>
              <a:spcBef>
                <a:spcPct val="0"/>
              </a:spcBef>
              <a:spcAft>
                <a:spcPct val="0"/>
              </a:spcAft>
              <a:buClrTx/>
              <a:buSzTx/>
              <a:tabLst/>
            </a:pPr>
            <a:endParaRPr lang="es-GT" altLang="es-GT" sz="1000" dirty="0">
              <a:latin typeface="Poppins Light" pitchFamily="2" charset="77"/>
              <a:cs typeface="Poppins Light" pitchFamily="2" charset="77"/>
            </a:endParaRPr>
          </a:p>
        </p:txBody>
      </p:sp>
      <p:sp>
        <p:nvSpPr>
          <p:cNvPr id="72" name="Oval 71"/>
          <p:cNvSpPr/>
          <p:nvPr/>
        </p:nvSpPr>
        <p:spPr>
          <a:xfrm>
            <a:off x="591275" y="3875940"/>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73" name="Straight Connector 72"/>
          <p:cNvCxnSpPr/>
          <p:nvPr/>
        </p:nvCxnSpPr>
        <p:spPr>
          <a:xfrm>
            <a:off x="1935317" y="4296097"/>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75" name="TextBox 74"/>
          <p:cNvSpPr txBox="1"/>
          <p:nvPr/>
        </p:nvSpPr>
        <p:spPr>
          <a:xfrm>
            <a:off x="7502318" y="4377099"/>
            <a:ext cx="3546764" cy="1477328"/>
          </a:xfrm>
          <a:prstGeom prst="rect">
            <a:avLst/>
          </a:prstGeom>
          <a:noFill/>
        </p:spPr>
        <p:txBody>
          <a:bodyPr wrap="square" rtlCol="0">
            <a:spAutoFit/>
          </a:bodyPr>
          <a:lstStyle/>
          <a:p>
            <a:pPr marR="0" lvl="0" algn="just" defTabSz="914400" rtl="0" eaLnBrk="0" fontAlgn="base" latinLnBrk="0" hangingPunct="0">
              <a:lnSpc>
                <a:spcPct val="100000"/>
              </a:lnSpc>
              <a:spcBef>
                <a:spcPct val="0"/>
              </a:spcBef>
              <a:spcAft>
                <a:spcPct val="0"/>
              </a:spcAft>
              <a:buClrTx/>
              <a:buSzTx/>
              <a:tabLst/>
            </a:pPr>
            <a:r>
              <a:rPr lang="es-GT" altLang="es-GT" sz="1000" dirty="0">
                <a:latin typeface="Poppins Light" pitchFamily="2" charset="77"/>
                <a:cs typeface="Poppins Light" pitchFamily="2" charset="77"/>
              </a:rPr>
              <a:t>Si se ha topado con las complejas soluciones que se han promocionado a lo largo de los años para las migraciones de bases de datos, puede estar de acuerdo en que ninguna de ellas es particularmente elegante; por lo general, permanecen en su código de producción como una grosella espinosa incómoda después del inicio. Por Ejemplo los archivos de migración de Base de Datos.</a:t>
            </a:r>
          </a:p>
          <a:p>
            <a:pPr marR="0" lvl="0" algn="just" defTabSz="914400" rtl="0" eaLnBrk="0" fontAlgn="base" latinLnBrk="0" hangingPunct="0">
              <a:lnSpc>
                <a:spcPct val="100000"/>
              </a:lnSpc>
              <a:spcBef>
                <a:spcPct val="0"/>
              </a:spcBef>
              <a:spcAft>
                <a:spcPct val="0"/>
              </a:spcAft>
              <a:buClrTx/>
              <a:buSzTx/>
              <a:tabLst/>
            </a:pPr>
            <a:endParaRPr lang="es-GT" altLang="es-GT" sz="1000" dirty="0">
              <a:latin typeface="Poppins Light" pitchFamily="2" charset="77"/>
              <a:cs typeface="Poppins Light" pitchFamily="2" charset="77"/>
            </a:endParaRPr>
          </a:p>
        </p:txBody>
      </p:sp>
      <p:sp>
        <p:nvSpPr>
          <p:cNvPr id="76" name="Oval 75"/>
          <p:cNvSpPr/>
          <p:nvPr/>
        </p:nvSpPr>
        <p:spPr>
          <a:xfrm>
            <a:off x="6262543" y="3875940"/>
            <a:ext cx="1087375" cy="1087375"/>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77" name="Straight Connector 76"/>
          <p:cNvCxnSpPr/>
          <p:nvPr/>
        </p:nvCxnSpPr>
        <p:spPr>
          <a:xfrm>
            <a:off x="7606585" y="4296097"/>
            <a:ext cx="678516"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 name="TextBox 43">
            <a:extLst>
              <a:ext uri="{FF2B5EF4-FFF2-40B4-BE49-F238E27FC236}">
                <a16:creationId xmlns:a16="http://schemas.microsoft.com/office/drawing/2014/main" id="{09EAD6DB-C780-12B9-5103-8A054CBECB6E}"/>
              </a:ext>
            </a:extLst>
          </p:cNvPr>
          <p:cNvSpPr txBox="1"/>
          <p:nvPr/>
        </p:nvSpPr>
        <p:spPr>
          <a:xfrm>
            <a:off x="7531774" y="1300779"/>
            <a:ext cx="3477234" cy="461665"/>
          </a:xfrm>
          <a:prstGeom prst="rect">
            <a:avLst/>
          </a:prstGeom>
          <a:noFill/>
        </p:spPr>
        <p:txBody>
          <a:bodyPr wrap="none" rtlCol="0">
            <a:spAutoFit/>
          </a:bodyPr>
          <a:lstStyle/>
          <a:p>
            <a:r>
              <a:rPr lang="es-GT" altLang="es-GT" sz="1200" dirty="0">
                <a:solidFill>
                  <a:schemeClr val="tx1">
                    <a:lumMod val="75000"/>
                    <a:lumOff val="25000"/>
                  </a:schemeClr>
                </a:solidFill>
                <a:latin typeface="Poppins SemiBold" pitchFamily="2" charset="77"/>
                <a:cs typeface="Poppins SemiBold" pitchFamily="2" charset="77"/>
              </a:rPr>
              <a:t>10. Mantenga el desarrollo y la producción</a:t>
            </a:r>
          </a:p>
          <a:p>
            <a:r>
              <a:rPr lang="es-GT" sz="1200" dirty="0">
                <a:solidFill>
                  <a:schemeClr val="tx1">
                    <a:lumMod val="75000"/>
                    <a:lumOff val="25000"/>
                  </a:schemeClr>
                </a:solidFill>
                <a:latin typeface="Poppins SemiBold" pitchFamily="2" charset="77"/>
                <a:cs typeface="Poppins SemiBold" pitchFamily="2" charset="77"/>
              </a:rPr>
              <a:t>lo más similares posible</a:t>
            </a:r>
            <a:endParaRPr lang="en-ID" sz="1200" dirty="0">
              <a:solidFill>
                <a:schemeClr val="tx1">
                  <a:lumMod val="75000"/>
                  <a:lumOff val="25000"/>
                </a:schemeClr>
              </a:solidFill>
              <a:latin typeface="Poppins SemiBold" pitchFamily="2" charset="77"/>
              <a:cs typeface="Poppins SemiBold" pitchFamily="2" charset="77"/>
            </a:endParaRPr>
          </a:p>
        </p:txBody>
      </p:sp>
      <p:sp>
        <p:nvSpPr>
          <p:cNvPr id="3" name="TextBox 43">
            <a:extLst>
              <a:ext uri="{FF2B5EF4-FFF2-40B4-BE49-F238E27FC236}">
                <a16:creationId xmlns:a16="http://schemas.microsoft.com/office/drawing/2014/main" id="{D2AF95AC-7CA6-E599-65AC-B386189A7409}"/>
              </a:ext>
            </a:extLst>
          </p:cNvPr>
          <p:cNvSpPr txBox="1"/>
          <p:nvPr/>
        </p:nvSpPr>
        <p:spPr>
          <a:xfrm>
            <a:off x="1855274" y="3978091"/>
            <a:ext cx="4230645" cy="276999"/>
          </a:xfrm>
          <a:prstGeom prst="rect">
            <a:avLst/>
          </a:prstGeom>
          <a:noFill/>
        </p:spPr>
        <p:txBody>
          <a:bodyPr wrap="none" rtlCol="0">
            <a:spAutoFit/>
          </a:bodyPr>
          <a:lstStyle/>
          <a:p>
            <a:r>
              <a:rPr lang="es-GT" sz="1200" b="1" dirty="0">
                <a:solidFill>
                  <a:schemeClr val="tx1">
                    <a:lumMod val="75000"/>
                    <a:lumOff val="25000"/>
                  </a:schemeClr>
                </a:solidFill>
                <a:latin typeface="Poppins SemiBold" pitchFamily="2" charset="77"/>
                <a:cs typeface="Poppins SemiBold" pitchFamily="2" charset="77"/>
              </a:rPr>
              <a:t>11. Trate los registros (Logs) como flujos de eventos  </a:t>
            </a:r>
            <a:endParaRPr lang="en-ID" sz="1200" b="1" dirty="0">
              <a:solidFill>
                <a:schemeClr val="tx1">
                  <a:lumMod val="75000"/>
                  <a:lumOff val="25000"/>
                </a:schemeClr>
              </a:solidFill>
              <a:latin typeface="Poppins SemiBold" pitchFamily="2" charset="77"/>
              <a:cs typeface="Poppins SemiBold" pitchFamily="2" charset="77"/>
            </a:endParaRPr>
          </a:p>
        </p:txBody>
      </p:sp>
      <p:sp>
        <p:nvSpPr>
          <p:cNvPr id="4" name="TextBox 78">
            <a:extLst>
              <a:ext uri="{FF2B5EF4-FFF2-40B4-BE49-F238E27FC236}">
                <a16:creationId xmlns:a16="http://schemas.microsoft.com/office/drawing/2014/main" id="{56A511D1-6971-EDF8-70AE-B18D6C7C9DB8}"/>
              </a:ext>
            </a:extLst>
          </p:cNvPr>
          <p:cNvSpPr txBox="1"/>
          <p:nvPr/>
        </p:nvSpPr>
        <p:spPr>
          <a:xfrm>
            <a:off x="5992907" y="364123"/>
            <a:ext cx="4895876" cy="307777"/>
          </a:xfrm>
          <a:prstGeom prst="rect">
            <a:avLst/>
          </a:prstGeom>
          <a:noFill/>
        </p:spPr>
        <p:txBody>
          <a:bodyPr wrap="square" rtlCol="0">
            <a:spAutoFit/>
          </a:bodyPr>
          <a:lstStyle/>
          <a:p>
            <a:pPr algn="r"/>
            <a:r>
              <a:rPr lang="en-ID" sz="1400" dirty="0">
                <a:solidFill>
                  <a:schemeClr val="bg1">
                    <a:lumMod val="75000"/>
                  </a:schemeClr>
                </a:solidFill>
                <a:latin typeface="Poppins Light" pitchFamily="2" charset="77"/>
                <a:cs typeface="Poppins Light" pitchFamily="2" charset="77"/>
              </a:rPr>
              <a:t>La app de </a:t>
            </a:r>
            <a:r>
              <a:rPr lang="en-ID" sz="1400" b="1" spc="300" dirty="0">
                <a:solidFill>
                  <a:schemeClr val="bg1">
                    <a:lumMod val="75000"/>
                  </a:schemeClr>
                </a:solidFill>
                <a:latin typeface="Poppins" pitchFamily="2" charset="77"/>
                <a:cs typeface="Poppins" pitchFamily="2" charset="77"/>
              </a:rPr>
              <a:t>12 FACTORES</a:t>
            </a:r>
          </a:p>
        </p:txBody>
      </p:sp>
      <p:sp>
        <p:nvSpPr>
          <p:cNvPr id="5" name="TextBox 43">
            <a:extLst>
              <a:ext uri="{FF2B5EF4-FFF2-40B4-BE49-F238E27FC236}">
                <a16:creationId xmlns:a16="http://schemas.microsoft.com/office/drawing/2014/main" id="{C45D5832-B29C-3514-1FCB-7353F5C7C3C0}"/>
              </a:ext>
            </a:extLst>
          </p:cNvPr>
          <p:cNvSpPr txBox="1"/>
          <p:nvPr/>
        </p:nvSpPr>
        <p:spPr>
          <a:xfrm>
            <a:off x="7544319" y="3834432"/>
            <a:ext cx="3956532" cy="461665"/>
          </a:xfrm>
          <a:prstGeom prst="rect">
            <a:avLst/>
          </a:prstGeom>
          <a:noFill/>
        </p:spPr>
        <p:txBody>
          <a:bodyPr wrap="none" rtlCol="0">
            <a:spAutoFit/>
          </a:bodyPr>
          <a:lstStyle/>
          <a:p>
            <a:r>
              <a:rPr kumimoji="0" lang="es-GT" altLang="es-GT" sz="1200" b="1" strike="noStrike" cap="none" normalizeH="0" baseline="0" dirty="0">
                <a:ln>
                  <a:noFill/>
                </a:ln>
                <a:solidFill>
                  <a:schemeClr val="tx1">
                    <a:lumMod val="75000"/>
                    <a:lumOff val="25000"/>
                  </a:schemeClr>
                </a:solidFill>
                <a:effectLst/>
                <a:latin typeface="Poppins SemiBold" pitchFamily="2" charset="77"/>
                <a:cs typeface="Poppins SemiBold" pitchFamily="2" charset="77"/>
              </a:rPr>
              <a:t>12. Ejecute las tareas de </a:t>
            </a:r>
          </a:p>
          <a:p>
            <a:r>
              <a:rPr kumimoji="0" lang="es-GT" altLang="es-GT" sz="1200" b="1" strike="noStrike" cap="none" normalizeH="0" baseline="0" dirty="0">
                <a:ln>
                  <a:noFill/>
                </a:ln>
                <a:solidFill>
                  <a:schemeClr val="tx1">
                    <a:lumMod val="75000"/>
                    <a:lumOff val="25000"/>
                  </a:schemeClr>
                </a:solidFill>
                <a:effectLst/>
                <a:latin typeface="Poppins SemiBold" pitchFamily="2" charset="77"/>
                <a:cs typeface="Poppins SemiBold" pitchFamily="2" charset="77"/>
              </a:rPr>
              <a:t>administración/gestión como procesos únicos </a:t>
            </a:r>
            <a:endParaRPr lang="en-ID" sz="1200" b="1" dirty="0">
              <a:solidFill>
                <a:schemeClr val="tx1">
                  <a:lumMod val="75000"/>
                  <a:lumOff val="25000"/>
                </a:schemeClr>
              </a:solidFill>
              <a:latin typeface="Poppins SemiBold" pitchFamily="2" charset="77"/>
              <a:cs typeface="Poppins SemiBold" pitchFamily="2" charset="77"/>
            </a:endParaRPr>
          </a:p>
        </p:txBody>
      </p:sp>
      <p:pic>
        <p:nvPicPr>
          <p:cNvPr id="6" name="Imagen 5">
            <a:extLst>
              <a:ext uri="{FF2B5EF4-FFF2-40B4-BE49-F238E27FC236}">
                <a16:creationId xmlns:a16="http://schemas.microsoft.com/office/drawing/2014/main" id="{DFAF31A3-1575-7E76-7710-83E21CE5E35C}"/>
              </a:ext>
            </a:extLst>
          </p:cNvPr>
          <p:cNvPicPr>
            <a:picLocks noChangeAspect="1"/>
          </p:cNvPicPr>
          <p:nvPr/>
        </p:nvPicPr>
        <p:blipFill>
          <a:blip r:embed="rId3"/>
          <a:stretch>
            <a:fillRect/>
          </a:stretch>
        </p:blipFill>
        <p:spPr>
          <a:xfrm>
            <a:off x="852943" y="1581193"/>
            <a:ext cx="622949" cy="602524"/>
          </a:xfrm>
          <a:prstGeom prst="rect">
            <a:avLst/>
          </a:prstGeom>
        </p:spPr>
      </p:pic>
      <p:pic>
        <p:nvPicPr>
          <p:cNvPr id="7" name="Imagen 6">
            <a:extLst>
              <a:ext uri="{FF2B5EF4-FFF2-40B4-BE49-F238E27FC236}">
                <a16:creationId xmlns:a16="http://schemas.microsoft.com/office/drawing/2014/main" id="{7C8F457C-3423-7E07-B824-FFBDA2A77D37}"/>
              </a:ext>
            </a:extLst>
          </p:cNvPr>
          <p:cNvPicPr>
            <a:picLocks noChangeAspect="1"/>
          </p:cNvPicPr>
          <p:nvPr/>
        </p:nvPicPr>
        <p:blipFill>
          <a:blip r:embed="rId4"/>
          <a:stretch>
            <a:fillRect/>
          </a:stretch>
        </p:blipFill>
        <p:spPr>
          <a:xfrm>
            <a:off x="6513390" y="1564413"/>
            <a:ext cx="670838" cy="647300"/>
          </a:xfrm>
          <a:prstGeom prst="rect">
            <a:avLst/>
          </a:prstGeom>
        </p:spPr>
      </p:pic>
      <p:pic>
        <p:nvPicPr>
          <p:cNvPr id="14" name="Imagen 13">
            <a:extLst>
              <a:ext uri="{FF2B5EF4-FFF2-40B4-BE49-F238E27FC236}">
                <a16:creationId xmlns:a16="http://schemas.microsoft.com/office/drawing/2014/main" id="{8ED1E87A-F270-9E32-CBD4-23A8D28A3EDF}"/>
              </a:ext>
            </a:extLst>
          </p:cNvPr>
          <p:cNvPicPr>
            <a:picLocks noChangeAspect="1"/>
          </p:cNvPicPr>
          <p:nvPr/>
        </p:nvPicPr>
        <p:blipFill>
          <a:blip r:embed="rId5"/>
          <a:stretch>
            <a:fillRect/>
          </a:stretch>
        </p:blipFill>
        <p:spPr>
          <a:xfrm>
            <a:off x="6513390" y="4075433"/>
            <a:ext cx="622461" cy="666923"/>
          </a:xfrm>
          <a:prstGeom prst="rect">
            <a:avLst/>
          </a:prstGeom>
        </p:spPr>
      </p:pic>
      <p:pic>
        <p:nvPicPr>
          <p:cNvPr id="15" name="Imagen 14">
            <a:extLst>
              <a:ext uri="{FF2B5EF4-FFF2-40B4-BE49-F238E27FC236}">
                <a16:creationId xmlns:a16="http://schemas.microsoft.com/office/drawing/2014/main" id="{E0ADF685-4965-A088-5763-0124E7905462}"/>
              </a:ext>
            </a:extLst>
          </p:cNvPr>
          <p:cNvPicPr>
            <a:picLocks noChangeAspect="1"/>
          </p:cNvPicPr>
          <p:nvPr/>
        </p:nvPicPr>
        <p:blipFill>
          <a:blip r:embed="rId6"/>
          <a:stretch>
            <a:fillRect/>
          </a:stretch>
        </p:blipFill>
        <p:spPr>
          <a:xfrm>
            <a:off x="843385" y="4128829"/>
            <a:ext cx="548945" cy="613527"/>
          </a:xfrm>
          <a:prstGeom prst="rect">
            <a:avLst/>
          </a:prstGeom>
        </p:spPr>
      </p:pic>
    </p:spTree>
    <p:extLst>
      <p:ext uri="{BB962C8B-B14F-4D97-AF65-F5344CB8AC3E}">
        <p14:creationId xmlns:p14="http://schemas.microsoft.com/office/powerpoint/2010/main" val="4312048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44970"/>
        </a:solidFill>
        <a:effectLst/>
      </p:bgPr>
    </p:bg>
    <p:spTree>
      <p:nvGrpSpPr>
        <p:cNvPr id="1" name=""/>
        <p:cNvGrpSpPr/>
        <p:nvPr/>
      </p:nvGrpSpPr>
      <p:grpSpPr>
        <a:xfrm>
          <a:off x="0" y="0"/>
          <a:ext cx="0" cy="0"/>
          <a:chOff x="0" y="0"/>
          <a:chExt cx="0" cy="0"/>
        </a:xfrm>
      </p:grpSpPr>
      <p:sp>
        <p:nvSpPr>
          <p:cNvPr id="3" name="TextBox 11">
            <a:extLst>
              <a:ext uri="{FF2B5EF4-FFF2-40B4-BE49-F238E27FC236}">
                <a16:creationId xmlns:a16="http://schemas.microsoft.com/office/drawing/2014/main" id="{9EE99BB0-4294-2826-B669-46764576A197}"/>
              </a:ext>
            </a:extLst>
          </p:cNvPr>
          <p:cNvSpPr txBox="1"/>
          <p:nvPr/>
        </p:nvSpPr>
        <p:spPr>
          <a:xfrm>
            <a:off x="531605" y="1973031"/>
            <a:ext cx="3111749" cy="1077218"/>
          </a:xfrm>
          <a:prstGeom prst="rect">
            <a:avLst/>
          </a:prstGeom>
          <a:noFill/>
        </p:spPr>
        <p:txBody>
          <a:bodyPr wrap="none" rtlCol="0">
            <a:spAutoFit/>
          </a:bodyPr>
          <a:lstStyle/>
          <a:p>
            <a:r>
              <a:rPr lang="en-ID" sz="3200" b="1" spc="300" dirty="0">
                <a:solidFill>
                  <a:schemeClr val="bg1"/>
                </a:solidFill>
                <a:latin typeface="Poppins SemiBold" pitchFamily="2" charset="77"/>
                <a:cs typeface="Poppins SemiBold" pitchFamily="2" charset="77"/>
              </a:rPr>
              <a:t>VOLUMENES </a:t>
            </a:r>
          </a:p>
          <a:p>
            <a:r>
              <a:rPr lang="en-ID" sz="3200" b="1" spc="300" dirty="0">
                <a:solidFill>
                  <a:schemeClr val="bg1"/>
                </a:solidFill>
                <a:latin typeface="Poppins SemiBold" pitchFamily="2" charset="77"/>
                <a:cs typeface="Poppins SemiBold" pitchFamily="2" charset="77"/>
              </a:rPr>
              <a:t>EN DOCKER</a:t>
            </a:r>
          </a:p>
        </p:txBody>
      </p:sp>
      <p:sp>
        <p:nvSpPr>
          <p:cNvPr id="2" name="TextBox 16">
            <a:extLst>
              <a:ext uri="{FF2B5EF4-FFF2-40B4-BE49-F238E27FC236}">
                <a16:creationId xmlns:a16="http://schemas.microsoft.com/office/drawing/2014/main" id="{0756A61E-77B8-7822-A30D-5986933F412F}"/>
              </a:ext>
            </a:extLst>
          </p:cNvPr>
          <p:cNvSpPr txBox="1"/>
          <p:nvPr/>
        </p:nvSpPr>
        <p:spPr>
          <a:xfrm>
            <a:off x="531605" y="3549430"/>
            <a:ext cx="4191422" cy="738664"/>
          </a:xfrm>
          <a:prstGeom prst="rect">
            <a:avLst/>
          </a:prstGeom>
          <a:noFill/>
        </p:spPr>
        <p:txBody>
          <a:bodyPr wrap="square" rtlCol="0">
            <a:spAutoFit/>
          </a:bodyPr>
          <a:lstStyle/>
          <a:p>
            <a:r>
              <a:rPr lang="es-GT" sz="1400" dirty="0">
                <a:solidFill>
                  <a:schemeClr val="bg1"/>
                </a:solidFill>
                <a:effectLst/>
                <a:latin typeface="Poppins Light" pitchFamily="2" charset="77"/>
                <a:cs typeface="Poppins Light" pitchFamily="2" charset="77"/>
              </a:rPr>
              <a:t>Un volumen de contenedor permite conservar los datos, aunque se elimine el Docker container. </a:t>
            </a:r>
            <a:endParaRPr lang="en-ID" sz="1400" dirty="0">
              <a:solidFill>
                <a:schemeClr val="bg1"/>
              </a:solidFill>
              <a:latin typeface="Poppins Light" pitchFamily="2" charset="77"/>
              <a:cs typeface="Poppins Light" pitchFamily="2" charset="77"/>
            </a:endParaRPr>
          </a:p>
        </p:txBody>
      </p:sp>
      <p:pic>
        <p:nvPicPr>
          <p:cNvPr id="6148" name="Picture 4">
            <a:extLst>
              <a:ext uri="{FF2B5EF4-FFF2-40B4-BE49-F238E27FC236}">
                <a16:creationId xmlns:a16="http://schemas.microsoft.com/office/drawing/2014/main" id="{24D30C42-E94C-6286-E69F-4542EF7F61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63" t="4154" r="1622" b="2858"/>
          <a:stretch/>
        </p:blipFill>
        <p:spPr bwMode="auto">
          <a:xfrm>
            <a:off x="5422899" y="2284431"/>
            <a:ext cx="6134101" cy="3011470"/>
          </a:xfrm>
          <a:prstGeom prst="rect">
            <a:avLst/>
          </a:prstGeom>
          <a:noFill/>
        </p:spPr>
      </p:pic>
      <p:grpSp>
        <p:nvGrpSpPr>
          <p:cNvPr id="6" name="Group 106">
            <a:extLst>
              <a:ext uri="{FF2B5EF4-FFF2-40B4-BE49-F238E27FC236}">
                <a16:creationId xmlns:a16="http://schemas.microsoft.com/office/drawing/2014/main" id="{B8B45AC3-250E-A24C-9CD9-2E76FB0DF0CC}"/>
              </a:ext>
            </a:extLst>
          </p:cNvPr>
          <p:cNvGrpSpPr/>
          <p:nvPr/>
        </p:nvGrpSpPr>
        <p:grpSpPr>
          <a:xfrm>
            <a:off x="635000" y="3216642"/>
            <a:ext cx="609111" cy="91929"/>
            <a:chOff x="8921264" y="5631744"/>
            <a:chExt cx="870714" cy="131411"/>
          </a:xfrm>
        </p:grpSpPr>
        <p:sp>
          <p:nvSpPr>
            <p:cNvPr id="7" name="Oval 107">
              <a:extLst>
                <a:ext uri="{FF2B5EF4-FFF2-40B4-BE49-F238E27FC236}">
                  <a16:creationId xmlns:a16="http://schemas.microsoft.com/office/drawing/2014/main" id="{FF5539B1-FE3D-3940-5068-F84ED20683C5}"/>
                </a:ext>
              </a:extLst>
            </p:cNvPr>
            <p:cNvSpPr/>
            <p:nvPr/>
          </p:nvSpPr>
          <p:spPr>
            <a:xfrm>
              <a:off x="8921264" y="5631744"/>
              <a:ext cx="131411" cy="131411"/>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8" name="Oval 108">
              <a:extLst>
                <a:ext uri="{FF2B5EF4-FFF2-40B4-BE49-F238E27FC236}">
                  <a16:creationId xmlns:a16="http://schemas.microsoft.com/office/drawing/2014/main" id="{FBDB234B-7C6E-6638-E98D-42BD97EB27E5}"/>
                </a:ext>
              </a:extLst>
            </p:cNvPr>
            <p:cNvSpPr/>
            <p:nvPr/>
          </p:nvSpPr>
          <p:spPr>
            <a:xfrm>
              <a:off x="9106090" y="5631744"/>
              <a:ext cx="131411" cy="131411"/>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9" name="Oval 109">
              <a:extLst>
                <a:ext uri="{FF2B5EF4-FFF2-40B4-BE49-F238E27FC236}">
                  <a16:creationId xmlns:a16="http://schemas.microsoft.com/office/drawing/2014/main" id="{A28DEF81-E4C5-C3AD-F418-AB4AB7BFA20E}"/>
                </a:ext>
              </a:extLst>
            </p:cNvPr>
            <p:cNvSpPr/>
            <p:nvPr/>
          </p:nvSpPr>
          <p:spPr>
            <a:xfrm>
              <a:off x="9290916" y="5631744"/>
              <a:ext cx="131411" cy="13141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0" name="Oval 110">
              <a:extLst>
                <a:ext uri="{FF2B5EF4-FFF2-40B4-BE49-F238E27FC236}">
                  <a16:creationId xmlns:a16="http://schemas.microsoft.com/office/drawing/2014/main" id="{06C33B94-7126-3654-F57A-D8C7FFD2E77F}"/>
                </a:ext>
              </a:extLst>
            </p:cNvPr>
            <p:cNvSpPr/>
            <p:nvPr/>
          </p:nvSpPr>
          <p:spPr>
            <a:xfrm>
              <a:off x="9475741" y="5631744"/>
              <a:ext cx="131411" cy="131411"/>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sp>
          <p:nvSpPr>
            <p:cNvPr id="11" name="Oval 111">
              <a:extLst>
                <a:ext uri="{FF2B5EF4-FFF2-40B4-BE49-F238E27FC236}">
                  <a16:creationId xmlns:a16="http://schemas.microsoft.com/office/drawing/2014/main" id="{F0062CC9-9D05-7517-9495-5A3F070AB7FD}"/>
                </a:ext>
              </a:extLst>
            </p:cNvPr>
            <p:cNvSpPr/>
            <p:nvPr/>
          </p:nvSpPr>
          <p:spPr>
            <a:xfrm>
              <a:off x="9660567" y="5631744"/>
              <a:ext cx="131411" cy="1314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grpSp>
      <p:sp>
        <p:nvSpPr>
          <p:cNvPr id="775" name="Freeform 117">
            <a:extLst>
              <a:ext uri="{FF2B5EF4-FFF2-40B4-BE49-F238E27FC236}">
                <a16:creationId xmlns:a16="http://schemas.microsoft.com/office/drawing/2014/main" id="{802AF406-B29F-34F9-5C82-EE20C08BF58D}"/>
              </a:ext>
            </a:extLst>
          </p:cNvPr>
          <p:cNvSpPr>
            <a:spLocks noEditPoints="1"/>
          </p:cNvSpPr>
          <p:nvPr/>
        </p:nvSpPr>
        <p:spPr bwMode="auto">
          <a:xfrm>
            <a:off x="2115545" y="4983764"/>
            <a:ext cx="296263" cy="294500"/>
          </a:xfrm>
          <a:custGeom>
            <a:avLst/>
            <a:gdLst>
              <a:gd name="T0" fmla="*/ 53 w 71"/>
              <a:gd name="T1" fmla="*/ 11 h 68"/>
              <a:gd name="T2" fmla="*/ 53 w 71"/>
              <a:gd name="T3" fmla="*/ 7 h 68"/>
              <a:gd name="T4" fmla="*/ 53 w 71"/>
              <a:gd name="T5" fmla="*/ 38 h 68"/>
              <a:gd name="T6" fmla="*/ 53 w 71"/>
              <a:gd name="T7" fmla="*/ 34 h 68"/>
              <a:gd name="T8" fmla="*/ 53 w 71"/>
              <a:gd name="T9" fmla="*/ 38 h 68"/>
              <a:gd name="T10" fmla="*/ 51 w 71"/>
              <a:gd name="T11" fmla="*/ 22 h 68"/>
              <a:gd name="T12" fmla="*/ 55 w 71"/>
              <a:gd name="T13" fmla="*/ 22 h 68"/>
              <a:gd name="T14" fmla="*/ 71 w 71"/>
              <a:gd name="T15" fmla="*/ 11 h 68"/>
              <a:gd name="T16" fmla="*/ 71 w 71"/>
              <a:gd name="T17" fmla="*/ 19 h 68"/>
              <a:gd name="T18" fmla="*/ 70 w 71"/>
              <a:gd name="T19" fmla="*/ 29 h 68"/>
              <a:gd name="T20" fmla="*/ 71 w 71"/>
              <a:gd name="T21" fmla="*/ 39 h 68"/>
              <a:gd name="T22" fmla="*/ 38 w 71"/>
              <a:gd name="T23" fmla="*/ 45 h 68"/>
              <a:gd name="T24" fmla="*/ 44 w 71"/>
              <a:gd name="T25" fmla="*/ 57 h 68"/>
              <a:gd name="T26" fmla="*/ 71 w 71"/>
              <a:gd name="T27" fmla="*/ 59 h 68"/>
              <a:gd name="T28" fmla="*/ 44 w 71"/>
              <a:gd name="T29" fmla="*/ 61 h 68"/>
              <a:gd name="T30" fmla="*/ 27 w 71"/>
              <a:gd name="T31" fmla="*/ 61 h 68"/>
              <a:gd name="T32" fmla="*/ 0 w 71"/>
              <a:gd name="T33" fmla="*/ 59 h 68"/>
              <a:gd name="T34" fmla="*/ 27 w 71"/>
              <a:gd name="T35" fmla="*/ 57 h 68"/>
              <a:gd name="T36" fmla="*/ 34 w 71"/>
              <a:gd name="T37" fmla="*/ 45 h 68"/>
              <a:gd name="T38" fmla="*/ 0 w 71"/>
              <a:gd name="T39" fmla="*/ 39 h 68"/>
              <a:gd name="T40" fmla="*/ 1 w 71"/>
              <a:gd name="T41" fmla="*/ 29 h 68"/>
              <a:gd name="T42" fmla="*/ 0 w 71"/>
              <a:gd name="T43" fmla="*/ 19 h 68"/>
              <a:gd name="T44" fmla="*/ 0 w 71"/>
              <a:gd name="T45" fmla="*/ 11 h 68"/>
              <a:gd name="T46" fmla="*/ 6 w 71"/>
              <a:gd name="T47" fmla="*/ 0 h 68"/>
              <a:gd name="T48" fmla="*/ 71 w 71"/>
              <a:gd name="T49" fmla="*/ 6 h 68"/>
              <a:gd name="T50" fmla="*/ 36 w 71"/>
              <a:gd name="T51" fmla="*/ 54 h 68"/>
              <a:gd name="T52" fmla="*/ 30 w 71"/>
              <a:gd name="T53" fmla="*/ 59 h 68"/>
              <a:gd name="T54" fmla="*/ 36 w 71"/>
              <a:gd name="T55" fmla="*/ 65 h 68"/>
              <a:gd name="T56" fmla="*/ 41 w 71"/>
              <a:gd name="T57" fmla="*/ 59 h 68"/>
              <a:gd name="T58" fmla="*/ 36 w 71"/>
              <a:gd name="T59" fmla="*/ 54 h 68"/>
              <a:gd name="T60" fmla="*/ 68 w 71"/>
              <a:gd name="T61" fmla="*/ 33 h 68"/>
              <a:gd name="T62" fmla="*/ 65 w 71"/>
              <a:gd name="T63" fmla="*/ 30 h 68"/>
              <a:gd name="T64" fmla="*/ 62 w 71"/>
              <a:gd name="T65" fmla="*/ 42 h 68"/>
              <a:gd name="T66" fmla="*/ 68 w 71"/>
              <a:gd name="T67" fmla="*/ 39 h 68"/>
              <a:gd name="T68" fmla="*/ 65 w 71"/>
              <a:gd name="T69" fmla="*/ 3 h 68"/>
              <a:gd name="T70" fmla="*/ 62 w 71"/>
              <a:gd name="T71" fmla="*/ 14 h 68"/>
              <a:gd name="T72" fmla="*/ 65 w 71"/>
              <a:gd name="T73" fmla="*/ 14 h 68"/>
              <a:gd name="T74" fmla="*/ 68 w 71"/>
              <a:gd name="T75" fmla="*/ 6 h 68"/>
              <a:gd name="T76" fmla="*/ 62 w 71"/>
              <a:gd name="T77" fmla="*/ 28 h 68"/>
              <a:gd name="T78" fmla="*/ 65 w 71"/>
              <a:gd name="T79" fmla="*/ 28 h 68"/>
              <a:gd name="T80" fmla="*/ 68 w 71"/>
              <a:gd name="T81" fmla="*/ 19 h 68"/>
              <a:gd name="T82" fmla="*/ 65 w 71"/>
              <a:gd name="T83" fmla="*/ 16 h 68"/>
              <a:gd name="T84" fmla="*/ 60 w 71"/>
              <a:gd name="T85" fmla="*/ 28 h 68"/>
              <a:gd name="T86" fmla="*/ 49 w 71"/>
              <a:gd name="T87" fmla="*/ 16 h 68"/>
              <a:gd name="T88" fmla="*/ 60 w 71"/>
              <a:gd name="T89" fmla="*/ 28 h 68"/>
              <a:gd name="T90" fmla="*/ 49 w 71"/>
              <a:gd name="T91" fmla="*/ 42 h 68"/>
              <a:gd name="T92" fmla="*/ 60 w 71"/>
              <a:gd name="T93" fmla="*/ 30 h 68"/>
              <a:gd name="T94" fmla="*/ 60 w 71"/>
              <a:gd name="T95" fmla="*/ 14 h 68"/>
              <a:gd name="T96" fmla="*/ 49 w 71"/>
              <a:gd name="T97" fmla="*/ 3 h 68"/>
              <a:gd name="T98" fmla="*/ 60 w 71"/>
              <a:gd name="T99" fmla="*/ 14 h 68"/>
              <a:gd name="T100" fmla="*/ 3 w 71"/>
              <a:gd name="T101" fmla="*/ 11 h 68"/>
              <a:gd name="T102" fmla="*/ 6 w 71"/>
              <a:gd name="T103" fmla="*/ 14 h 68"/>
              <a:gd name="T104" fmla="*/ 47 w 71"/>
              <a:gd name="T105" fmla="*/ 3 h 68"/>
              <a:gd name="T106" fmla="*/ 3 w 71"/>
              <a:gd name="T107" fmla="*/ 6 h 68"/>
              <a:gd name="T108" fmla="*/ 6 w 71"/>
              <a:gd name="T109" fmla="*/ 28 h 68"/>
              <a:gd name="T110" fmla="*/ 47 w 71"/>
              <a:gd name="T111" fmla="*/ 16 h 68"/>
              <a:gd name="T112" fmla="*/ 6 w 71"/>
              <a:gd name="T113" fmla="*/ 16 h 68"/>
              <a:gd name="T114" fmla="*/ 3 w 71"/>
              <a:gd name="T115" fmla="*/ 25 h 68"/>
              <a:gd name="T116" fmla="*/ 3 w 71"/>
              <a:gd name="T117" fmla="*/ 39 h 68"/>
              <a:gd name="T118" fmla="*/ 48 w 71"/>
              <a:gd name="T119" fmla="*/ 42 h 68"/>
              <a:gd name="T120" fmla="*/ 47 w 71"/>
              <a:gd name="T121" fmla="*/ 30 h 68"/>
              <a:gd name="T122" fmla="*/ 6 w 71"/>
              <a:gd name="T123" fmla="*/ 30 h 68"/>
              <a:gd name="T124" fmla="*/ 3 w 71"/>
              <a:gd name="T125" fmla="*/ 3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 h="68">
                <a:moveTo>
                  <a:pt x="55" y="9"/>
                </a:moveTo>
                <a:cubicBezTo>
                  <a:pt x="55" y="10"/>
                  <a:pt x="54" y="11"/>
                  <a:pt x="53" y="11"/>
                </a:cubicBezTo>
                <a:cubicBezTo>
                  <a:pt x="52" y="11"/>
                  <a:pt x="51" y="10"/>
                  <a:pt x="51" y="9"/>
                </a:cubicBezTo>
                <a:cubicBezTo>
                  <a:pt x="51" y="8"/>
                  <a:pt x="52" y="7"/>
                  <a:pt x="53" y="7"/>
                </a:cubicBezTo>
                <a:cubicBezTo>
                  <a:pt x="54" y="7"/>
                  <a:pt x="55" y="8"/>
                  <a:pt x="55" y="9"/>
                </a:cubicBezTo>
                <a:close/>
                <a:moveTo>
                  <a:pt x="53" y="38"/>
                </a:moveTo>
                <a:cubicBezTo>
                  <a:pt x="54" y="38"/>
                  <a:pt x="55" y="37"/>
                  <a:pt x="55" y="36"/>
                </a:cubicBezTo>
                <a:cubicBezTo>
                  <a:pt x="55" y="35"/>
                  <a:pt x="54" y="34"/>
                  <a:pt x="53" y="34"/>
                </a:cubicBezTo>
                <a:cubicBezTo>
                  <a:pt x="52" y="34"/>
                  <a:pt x="51" y="35"/>
                  <a:pt x="51" y="36"/>
                </a:cubicBezTo>
                <a:cubicBezTo>
                  <a:pt x="51" y="37"/>
                  <a:pt x="52" y="38"/>
                  <a:pt x="53" y="38"/>
                </a:cubicBezTo>
                <a:close/>
                <a:moveTo>
                  <a:pt x="53" y="20"/>
                </a:moveTo>
                <a:cubicBezTo>
                  <a:pt x="52" y="20"/>
                  <a:pt x="51" y="21"/>
                  <a:pt x="51" y="22"/>
                </a:cubicBezTo>
                <a:cubicBezTo>
                  <a:pt x="51" y="23"/>
                  <a:pt x="52" y="24"/>
                  <a:pt x="53" y="24"/>
                </a:cubicBezTo>
                <a:cubicBezTo>
                  <a:pt x="54" y="24"/>
                  <a:pt x="55" y="23"/>
                  <a:pt x="55" y="22"/>
                </a:cubicBezTo>
                <a:cubicBezTo>
                  <a:pt x="55" y="21"/>
                  <a:pt x="54" y="20"/>
                  <a:pt x="53" y="20"/>
                </a:cubicBezTo>
                <a:close/>
                <a:moveTo>
                  <a:pt x="71" y="11"/>
                </a:moveTo>
                <a:cubicBezTo>
                  <a:pt x="71" y="13"/>
                  <a:pt x="71" y="14"/>
                  <a:pt x="70" y="15"/>
                </a:cubicBezTo>
                <a:cubicBezTo>
                  <a:pt x="71" y="17"/>
                  <a:pt x="71" y="18"/>
                  <a:pt x="71" y="19"/>
                </a:cubicBezTo>
                <a:cubicBezTo>
                  <a:pt x="71" y="25"/>
                  <a:pt x="71" y="25"/>
                  <a:pt x="71" y="25"/>
                </a:cubicBezTo>
                <a:cubicBezTo>
                  <a:pt x="71" y="26"/>
                  <a:pt x="71" y="28"/>
                  <a:pt x="70" y="29"/>
                </a:cubicBezTo>
                <a:cubicBezTo>
                  <a:pt x="71" y="30"/>
                  <a:pt x="71" y="31"/>
                  <a:pt x="71" y="33"/>
                </a:cubicBezTo>
                <a:cubicBezTo>
                  <a:pt x="71" y="39"/>
                  <a:pt x="71" y="39"/>
                  <a:pt x="71" y="39"/>
                </a:cubicBezTo>
                <a:cubicBezTo>
                  <a:pt x="71" y="42"/>
                  <a:pt x="69" y="45"/>
                  <a:pt x="65" y="45"/>
                </a:cubicBezTo>
                <a:cubicBezTo>
                  <a:pt x="38" y="45"/>
                  <a:pt x="38" y="45"/>
                  <a:pt x="38" y="45"/>
                </a:cubicBezTo>
                <a:cubicBezTo>
                  <a:pt x="38" y="51"/>
                  <a:pt x="38" y="51"/>
                  <a:pt x="38" y="51"/>
                </a:cubicBezTo>
                <a:cubicBezTo>
                  <a:pt x="41" y="52"/>
                  <a:pt x="43" y="54"/>
                  <a:pt x="44" y="57"/>
                </a:cubicBezTo>
                <a:cubicBezTo>
                  <a:pt x="69" y="57"/>
                  <a:pt x="69" y="57"/>
                  <a:pt x="69" y="57"/>
                </a:cubicBezTo>
                <a:cubicBezTo>
                  <a:pt x="70" y="57"/>
                  <a:pt x="71" y="58"/>
                  <a:pt x="71" y="59"/>
                </a:cubicBezTo>
                <a:cubicBezTo>
                  <a:pt x="71" y="60"/>
                  <a:pt x="70" y="61"/>
                  <a:pt x="69" y="61"/>
                </a:cubicBezTo>
                <a:cubicBezTo>
                  <a:pt x="44" y="61"/>
                  <a:pt x="44" y="61"/>
                  <a:pt x="44" y="61"/>
                </a:cubicBezTo>
                <a:cubicBezTo>
                  <a:pt x="43" y="65"/>
                  <a:pt x="40" y="68"/>
                  <a:pt x="36" y="68"/>
                </a:cubicBezTo>
                <a:cubicBezTo>
                  <a:pt x="31" y="68"/>
                  <a:pt x="28" y="65"/>
                  <a:pt x="27" y="61"/>
                </a:cubicBezTo>
                <a:cubicBezTo>
                  <a:pt x="2" y="61"/>
                  <a:pt x="2" y="61"/>
                  <a:pt x="2" y="61"/>
                </a:cubicBezTo>
                <a:cubicBezTo>
                  <a:pt x="1" y="61"/>
                  <a:pt x="0" y="60"/>
                  <a:pt x="0" y="59"/>
                </a:cubicBezTo>
                <a:cubicBezTo>
                  <a:pt x="0" y="58"/>
                  <a:pt x="1" y="57"/>
                  <a:pt x="2" y="57"/>
                </a:cubicBezTo>
                <a:cubicBezTo>
                  <a:pt x="27" y="57"/>
                  <a:pt x="27" y="57"/>
                  <a:pt x="27" y="57"/>
                </a:cubicBezTo>
                <a:cubicBezTo>
                  <a:pt x="28" y="54"/>
                  <a:pt x="30" y="52"/>
                  <a:pt x="34" y="51"/>
                </a:cubicBezTo>
                <a:cubicBezTo>
                  <a:pt x="34" y="45"/>
                  <a:pt x="34" y="45"/>
                  <a:pt x="34" y="45"/>
                </a:cubicBezTo>
                <a:cubicBezTo>
                  <a:pt x="6" y="45"/>
                  <a:pt x="6" y="45"/>
                  <a:pt x="6" y="45"/>
                </a:cubicBezTo>
                <a:cubicBezTo>
                  <a:pt x="3" y="45"/>
                  <a:pt x="0" y="42"/>
                  <a:pt x="0" y="39"/>
                </a:cubicBezTo>
                <a:cubicBezTo>
                  <a:pt x="0" y="33"/>
                  <a:pt x="0" y="33"/>
                  <a:pt x="0" y="33"/>
                </a:cubicBezTo>
                <a:cubicBezTo>
                  <a:pt x="0" y="31"/>
                  <a:pt x="0" y="30"/>
                  <a:pt x="1" y="29"/>
                </a:cubicBezTo>
                <a:cubicBezTo>
                  <a:pt x="0" y="28"/>
                  <a:pt x="0" y="26"/>
                  <a:pt x="0" y="25"/>
                </a:cubicBezTo>
                <a:cubicBezTo>
                  <a:pt x="0" y="19"/>
                  <a:pt x="0" y="19"/>
                  <a:pt x="0" y="19"/>
                </a:cubicBezTo>
                <a:cubicBezTo>
                  <a:pt x="0" y="18"/>
                  <a:pt x="0" y="17"/>
                  <a:pt x="1" y="15"/>
                </a:cubicBezTo>
                <a:cubicBezTo>
                  <a:pt x="0" y="14"/>
                  <a:pt x="0" y="13"/>
                  <a:pt x="0" y="11"/>
                </a:cubicBezTo>
                <a:cubicBezTo>
                  <a:pt x="0" y="6"/>
                  <a:pt x="0" y="6"/>
                  <a:pt x="0" y="6"/>
                </a:cubicBezTo>
                <a:cubicBezTo>
                  <a:pt x="0" y="3"/>
                  <a:pt x="3" y="0"/>
                  <a:pt x="6" y="0"/>
                </a:cubicBezTo>
                <a:cubicBezTo>
                  <a:pt x="65" y="0"/>
                  <a:pt x="65" y="0"/>
                  <a:pt x="65" y="0"/>
                </a:cubicBezTo>
                <a:cubicBezTo>
                  <a:pt x="69" y="0"/>
                  <a:pt x="71" y="3"/>
                  <a:pt x="71" y="6"/>
                </a:cubicBezTo>
                <a:lnTo>
                  <a:pt x="71" y="11"/>
                </a:lnTo>
                <a:close/>
                <a:moveTo>
                  <a:pt x="36" y="54"/>
                </a:moveTo>
                <a:cubicBezTo>
                  <a:pt x="33" y="54"/>
                  <a:pt x="31" y="55"/>
                  <a:pt x="30" y="57"/>
                </a:cubicBezTo>
                <a:cubicBezTo>
                  <a:pt x="30" y="58"/>
                  <a:pt x="30" y="59"/>
                  <a:pt x="30" y="59"/>
                </a:cubicBezTo>
                <a:cubicBezTo>
                  <a:pt x="30" y="60"/>
                  <a:pt x="30" y="61"/>
                  <a:pt x="30" y="61"/>
                </a:cubicBezTo>
                <a:cubicBezTo>
                  <a:pt x="31" y="64"/>
                  <a:pt x="33" y="65"/>
                  <a:pt x="36" y="65"/>
                </a:cubicBezTo>
                <a:cubicBezTo>
                  <a:pt x="38" y="65"/>
                  <a:pt x="40" y="64"/>
                  <a:pt x="41" y="61"/>
                </a:cubicBezTo>
                <a:cubicBezTo>
                  <a:pt x="41" y="61"/>
                  <a:pt x="41" y="60"/>
                  <a:pt x="41" y="59"/>
                </a:cubicBezTo>
                <a:cubicBezTo>
                  <a:pt x="41" y="59"/>
                  <a:pt x="41" y="58"/>
                  <a:pt x="41" y="57"/>
                </a:cubicBezTo>
                <a:cubicBezTo>
                  <a:pt x="40" y="55"/>
                  <a:pt x="38" y="54"/>
                  <a:pt x="36" y="54"/>
                </a:cubicBezTo>
                <a:close/>
                <a:moveTo>
                  <a:pt x="68" y="39"/>
                </a:moveTo>
                <a:cubicBezTo>
                  <a:pt x="68" y="33"/>
                  <a:pt x="68" y="33"/>
                  <a:pt x="68" y="33"/>
                </a:cubicBezTo>
                <a:cubicBezTo>
                  <a:pt x="68" y="31"/>
                  <a:pt x="67" y="30"/>
                  <a:pt x="65" y="30"/>
                </a:cubicBezTo>
                <a:cubicBezTo>
                  <a:pt x="65" y="30"/>
                  <a:pt x="65" y="30"/>
                  <a:pt x="65" y="30"/>
                </a:cubicBezTo>
                <a:cubicBezTo>
                  <a:pt x="62" y="30"/>
                  <a:pt x="62" y="30"/>
                  <a:pt x="62" y="30"/>
                </a:cubicBezTo>
                <a:cubicBezTo>
                  <a:pt x="62" y="42"/>
                  <a:pt x="62" y="42"/>
                  <a:pt x="62" y="42"/>
                </a:cubicBezTo>
                <a:cubicBezTo>
                  <a:pt x="65" y="42"/>
                  <a:pt x="65" y="42"/>
                  <a:pt x="65" y="42"/>
                </a:cubicBezTo>
                <a:cubicBezTo>
                  <a:pt x="67" y="42"/>
                  <a:pt x="68" y="40"/>
                  <a:pt x="68" y="39"/>
                </a:cubicBezTo>
                <a:close/>
                <a:moveTo>
                  <a:pt x="68" y="6"/>
                </a:moveTo>
                <a:cubicBezTo>
                  <a:pt x="68" y="4"/>
                  <a:pt x="67" y="3"/>
                  <a:pt x="65" y="3"/>
                </a:cubicBezTo>
                <a:cubicBezTo>
                  <a:pt x="62" y="3"/>
                  <a:pt x="62" y="3"/>
                  <a:pt x="62" y="3"/>
                </a:cubicBezTo>
                <a:cubicBezTo>
                  <a:pt x="62" y="14"/>
                  <a:pt x="62" y="14"/>
                  <a:pt x="62" y="14"/>
                </a:cubicBezTo>
                <a:cubicBezTo>
                  <a:pt x="65" y="14"/>
                  <a:pt x="65" y="14"/>
                  <a:pt x="65" y="14"/>
                </a:cubicBezTo>
                <a:cubicBezTo>
                  <a:pt x="65" y="14"/>
                  <a:pt x="65" y="14"/>
                  <a:pt x="65" y="14"/>
                </a:cubicBezTo>
                <a:cubicBezTo>
                  <a:pt x="67" y="14"/>
                  <a:pt x="68" y="13"/>
                  <a:pt x="68" y="11"/>
                </a:cubicBezTo>
                <a:lnTo>
                  <a:pt x="68" y="6"/>
                </a:lnTo>
                <a:close/>
                <a:moveTo>
                  <a:pt x="62" y="16"/>
                </a:moveTo>
                <a:cubicBezTo>
                  <a:pt x="62" y="28"/>
                  <a:pt x="62" y="28"/>
                  <a:pt x="62" y="28"/>
                </a:cubicBezTo>
                <a:cubicBezTo>
                  <a:pt x="65" y="28"/>
                  <a:pt x="65" y="28"/>
                  <a:pt x="65" y="28"/>
                </a:cubicBezTo>
                <a:cubicBezTo>
                  <a:pt x="65" y="28"/>
                  <a:pt x="65" y="28"/>
                  <a:pt x="65" y="28"/>
                </a:cubicBezTo>
                <a:cubicBezTo>
                  <a:pt x="67" y="28"/>
                  <a:pt x="68" y="27"/>
                  <a:pt x="68" y="25"/>
                </a:cubicBezTo>
                <a:cubicBezTo>
                  <a:pt x="68" y="19"/>
                  <a:pt x="68" y="19"/>
                  <a:pt x="68" y="19"/>
                </a:cubicBezTo>
                <a:cubicBezTo>
                  <a:pt x="68" y="18"/>
                  <a:pt x="67" y="16"/>
                  <a:pt x="65" y="16"/>
                </a:cubicBezTo>
                <a:cubicBezTo>
                  <a:pt x="65" y="16"/>
                  <a:pt x="65" y="16"/>
                  <a:pt x="65" y="16"/>
                </a:cubicBezTo>
                <a:lnTo>
                  <a:pt x="62" y="16"/>
                </a:lnTo>
                <a:close/>
                <a:moveTo>
                  <a:pt x="60" y="28"/>
                </a:moveTo>
                <a:cubicBezTo>
                  <a:pt x="60" y="16"/>
                  <a:pt x="60" y="16"/>
                  <a:pt x="60" y="16"/>
                </a:cubicBezTo>
                <a:cubicBezTo>
                  <a:pt x="49" y="16"/>
                  <a:pt x="49" y="16"/>
                  <a:pt x="49" y="16"/>
                </a:cubicBezTo>
                <a:cubicBezTo>
                  <a:pt x="49" y="28"/>
                  <a:pt x="49" y="28"/>
                  <a:pt x="49" y="28"/>
                </a:cubicBezTo>
                <a:lnTo>
                  <a:pt x="60" y="28"/>
                </a:lnTo>
                <a:close/>
                <a:moveTo>
                  <a:pt x="49" y="30"/>
                </a:moveTo>
                <a:cubicBezTo>
                  <a:pt x="49" y="42"/>
                  <a:pt x="49" y="42"/>
                  <a:pt x="49" y="42"/>
                </a:cubicBezTo>
                <a:cubicBezTo>
                  <a:pt x="60" y="42"/>
                  <a:pt x="60" y="42"/>
                  <a:pt x="60" y="42"/>
                </a:cubicBezTo>
                <a:cubicBezTo>
                  <a:pt x="60" y="30"/>
                  <a:pt x="60" y="30"/>
                  <a:pt x="60" y="30"/>
                </a:cubicBezTo>
                <a:lnTo>
                  <a:pt x="49" y="30"/>
                </a:lnTo>
                <a:close/>
                <a:moveTo>
                  <a:pt x="60" y="14"/>
                </a:moveTo>
                <a:cubicBezTo>
                  <a:pt x="60" y="3"/>
                  <a:pt x="60" y="3"/>
                  <a:pt x="60" y="3"/>
                </a:cubicBezTo>
                <a:cubicBezTo>
                  <a:pt x="49" y="3"/>
                  <a:pt x="49" y="3"/>
                  <a:pt x="49" y="3"/>
                </a:cubicBezTo>
                <a:cubicBezTo>
                  <a:pt x="49" y="14"/>
                  <a:pt x="49" y="14"/>
                  <a:pt x="49" y="14"/>
                </a:cubicBezTo>
                <a:lnTo>
                  <a:pt x="60" y="14"/>
                </a:lnTo>
                <a:close/>
                <a:moveTo>
                  <a:pt x="3" y="6"/>
                </a:moveTo>
                <a:cubicBezTo>
                  <a:pt x="3" y="11"/>
                  <a:pt x="3" y="11"/>
                  <a:pt x="3" y="11"/>
                </a:cubicBezTo>
                <a:cubicBezTo>
                  <a:pt x="3" y="13"/>
                  <a:pt x="4" y="14"/>
                  <a:pt x="6" y="14"/>
                </a:cubicBezTo>
                <a:cubicBezTo>
                  <a:pt x="6" y="14"/>
                  <a:pt x="6" y="14"/>
                  <a:pt x="6" y="14"/>
                </a:cubicBezTo>
                <a:cubicBezTo>
                  <a:pt x="47" y="14"/>
                  <a:pt x="47" y="14"/>
                  <a:pt x="47" y="14"/>
                </a:cubicBezTo>
                <a:cubicBezTo>
                  <a:pt x="47" y="3"/>
                  <a:pt x="47" y="3"/>
                  <a:pt x="47" y="3"/>
                </a:cubicBezTo>
                <a:cubicBezTo>
                  <a:pt x="6" y="3"/>
                  <a:pt x="6" y="3"/>
                  <a:pt x="6" y="3"/>
                </a:cubicBezTo>
                <a:cubicBezTo>
                  <a:pt x="4" y="3"/>
                  <a:pt x="3" y="4"/>
                  <a:pt x="3" y="6"/>
                </a:cubicBezTo>
                <a:close/>
                <a:moveTo>
                  <a:pt x="6" y="28"/>
                </a:moveTo>
                <a:cubicBezTo>
                  <a:pt x="6" y="28"/>
                  <a:pt x="6" y="28"/>
                  <a:pt x="6" y="28"/>
                </a:cubicBezTo>
                <a:cubicBezTo>
                  <a:pt x="47" y="28"/>
                  <a:pt x="47" y="28"/>
                  <a:pt x="47" y="28"/>
                </a:cubicBezTo>
                <a:cubicBezTo>
                  <a:pt x="47" y="16"/>
                  <a:pt x="47" y="16"/>
                  <a:pt x="47" y="16"/>
                </a:cubicBezTo>
                <a:cubicBezTo>
                  <a:pt x="6" y="16"/>
                  <a:pt x="6" y="16"/>
                  <a:pt x="6" y="16"/>
                </a:cubicBezTo>
                <a:cubicBezTo>
                  <a:pt x="6" y="16"/>
                  <a:pt x="6" y="16"/>
                  <a:pt x="6" y="16"/>
                </a:cubicBezTo>
                <a:cubicBezTo>
                  <a:pt x="4" y="16"/>
                  <a:pt x="3" y="18"/>
                  <a:pt x="3" y="19"/>
                </a:cubicBezTo>
                <a:cubicBezTo>
                  <a:pt x="3" y="25"/>
                  <a:pt x="3" y="25"/>
                  <a:pt x="3" y="25"/>
                </a:cubicBezTo>
                <a:cubicBezTo>
                  <a:pt x="3" y="27"/>
                  <a:pt x="4" y="28"/>
                  <a:pt x="6" y="28"/>
                </a:cubicBezTo>
                <a:close/>
                <a:moveTo>
                  <a:pt x="3" y="39"/>
                </a:moveTo>
                <a:cubicBezTo>
                  <a:pt x="3" y="40"/>
                  <a:pt x="4" y="42"/>
                  <a:pt x="6" y="42"/>
                </a:cubicBezTo>
                <a:cubicBezTo>
                  <a:pt x="48" y="42"/>
                  <a:pt x="48" y="42"/>
                  <a:pt x="48" y="42"/>
                </a:cubicBezTo>
                <a:cubicBezTo>
                  <a:pt x="48" y="41"/>
                  <a:pt x="47" y="41"/>
                  <a:pt x="47" y="41"/>
                </a:cubicBezTo>
                <a:cubicBezTo>
                  <a:pt x="47" y="30"/>
                  <a:pt x="47" y="30"/>
                  <a:pt x="47" y="30"/>
                </a:cubicBezTo>
                <a:cubicBezTo>
                  <a:pt x="6" y="30"/>
                  <a:pt x="6" y="30"/>
                  <a:pt x="6" y="30"/>
                </a:cubicBezTo>
                <a:cubicBezTo>
                  <a:pt x="6" y="30"/>
                  <a:pt x="6" y="30"/>
                  <a:pt x="6" y="30"/>
                </a:cubicBezTo>
                <a:cubicBezTo>
                  <a:pt x="4" y="30"/>
                  <a:pt x="3" y="31"/>
                  <a:pt x="3" y="33"/>
                </a:cubicBezTo>
                <a:lnTo>
                  <a:pt x="3" y="39"/>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776" name="Freeform 118">
            <a:extLst>
              <a:ext uri="{FF2B5EF4-FFF2-40B4-BE49-F238E27FC236}">
                <a16:creationId xmlns:a16="http://schemas.microsoft.com/office/drawing/2014/main" id="{30C935F2-31EB-B49D-4FCB-BD0098C6C82F}"/>
              </a:ext>
            </a:extLst>
          </p:cNvPr>
          <p:cNvSpPr>
            <a:spLocks noEditPoints="1"/>
          </p:cNvSpPr>
          <p:nvPr/>
        </p:nvSpPr>
        <p:spPr bwMode="auto">
          <a:xfrm>
            <a:off x="697710" y="4989056"/>
            <a:ext cx="283920" cy="285684"/>
          </a:xfrm>
          <a:custGeom>
            <a:avLst/>
            <a:gdLst>
              <a:gd name="T0" fmla="*/ 7 w 68"/>
              <a:gd name="T1" fmla="*/ 0 h 66"/>
              <a:gd name="T2" fmla="*/ 0 w 68"/>
              <a:gd name="T3" fmla="*/ 40 h 66"/>
              <a:gd name="T4" fmla="*/ 32 w 68"/>
              <a:gd name="T5" fmla="*/ 47 h 66"/>
              <a:gd name="T6" fmla="*/ 27 w 68"/>
              <a:gd name="T7" fmla="*/ 57 h 66"/>
              <a:gd name="T8" fmla="*/ 6 w 68"/>
              <a:gd name="T9" fmla="*/ 59 h 66"/>
              <a:gd name="T10" fmla="*/ 27 w 68"/>
              <a:gd name="T11" fmla="*/ 61 h 66"/>
              <a:gd name="T12" fmla="*/ 41 w 68"/>
              <a:gd name="T13" fmla="*/ 61 h 66"/>
              <a:gd name="T14" fmla="*/ 62 w 68"/>
              <a:gd name="T15" fmla="*/ 59 h 66"/>
              <a:gd name="T16" fmla="*/ 41 w 68"/>
              <a:gd name="T17" fmla="*/ 57 h 66"/>
              <a:gd name="T18" fmla="*/ 36 w 68"/>
              <a:gd name="T19" fmla="*/ 47 h 66"/>
              <a:gd name="T20" fmla="*/ 68 w 68"/>
              <a:gd name="T21" fmla="*/ 40 h 66"/>
              <a:gd name="T22" fmla="*/ 61 w 68"/>
              <a:gd name="T23" fmla="*/ 0 h 66"/>
              <a:gd name="T24" fmla="*/ 38 w 68"/>
              <a:gd name="T25" fmla="*/ 58 h 66"/>
              <a:gd name="T26" fmla="*/ 38 w 68"/>
              <a:gd name="T27" fmla="*/ 60 h 66"/>
              <a:gd name="T28" fmla="*/ 38 w 68"/>
              <a:gd name="T29" fmla="*/ 61 h 66"/>
              <a:gd name="T30" fmla="*/ 31 w 68"/>
              <a:gd name="T31" fmla="*/ 61 h 66"/>
              <a:gd name="T32" fmla="*/ 30 w 68"/>
              <a:gd name="T33" fmla="*/ 60 h 66"/>
              <a:gd name="T34" fmla="*/ 30 w 68"/>
              <a:gd name="T35" fmla="*/ 58 h 66"/>
              <a:gd name="T36" fmla="*/ 31 w 68"/>
              <a:gd name="T37" fmla="*/ 57 h 66"/>
              <a:gd name="T38" fmla="*/ 38 w 68"/>
              <a:gd name="T39" fmla="*/ 57 h 66"/>
              <a:gd name="T40" fmla="*/ 61 w 68"/>
              <a:gd name="T41" fmla="*/ 3 h 66"/>
              <a:gd name="T42" fmla="*/ 65 w 68"/>
              <a:gd name="T43" fmla="*/ 40 h 66"/>
              <a:gd name="T44" fmla="*/ 7 w 68"/>
              <a:gd name="T45" fmla="*/ 44 h 66"/>
              <a:gd name="T46" fmla="*/ 3 w 68"/>
              <a:gd name="T47" fmla="*/ 7 h 66"/>
              <a:gd name="T48" fmla="*/ 7 w 68"/>
              <a:gd name="T49" fmla="*/ 41 h 66"/>
              <a:gd name="T50" fmla="*/ 63 w 68"/>
              <a:gd name="T51" fmla="*/ 40 h 66"/>
              <a:gd name="T52" fmla="*/ 62 w 68"/>
              <a:gd name="T53" fmla="*/ 10 h 66"/>
              <a:gd name="T54" fmla="*/ 6 w 68"/>
              <a:gd name="T55" fmla="*/ 11 h 66"/>
              <a:gd name="T56" fmla="*/ 7 w 68"/>
              <a:gd name="T57" fmla="*/ 41 h 66"/>
              <a:gd name="T58" fmla="*/ 61 w 68"/>
              <a:gd name="T59" fmla="*/ 12 h 66"/>
              <a:gd name="T60" fmla="*/ 8 w 68"/>
              <a:gd name="T61" fmla="*/ 39 h 66"/>
              <a:gd name="T62" fmla="*/ 6 w 68"/>
              <a:gd name="T63" fmla="*/ 6 h 66"/>
              <a:gd name="T64" fmla="*/ 9 w 68"/>
              <a:gd name="T65" fmla="*/ 6 h 66"/>
              <a:gd name="T66" fmla="*/ 6 w 68"/>
              <a:gd name="T67" fmla="*/ 6 h 66"/>
              <a:gd name="T68" fmla="*/ 12 w 68"/>
              <a:gd name="T69" fmla="*/ 5 h 66"/>
              <a:gd name="T70" fmla="*/ 12 w 68"/>
              <a:gd name="T71" fmla="*/ 8 h 66"/>
              <a:gd name="T72" fmla="*/ 16 w 68"/>
              <a:gd name="T73" fmla="*/ 6 h 66"/>
              <a:gd name="T74" fmla="*/ 19 w 68"/>
              <a:gd name="T75" fmla="*/ 6 h 66"/>
              <a:gd name="T76" fmla="*/ 16 w 68"/>
              <a:gd name="T77" fmla="*/ 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66">
                <a:moveTo>
                  <a:pt x="61" y="0"/>
                </a:moveTo>
                <a:cubicBezTo>
                  <a:pt x="7" y="0"/>
                  <a:pt x="7" y="0"/>
                  <a:pt x="7" y="0"/>
                </a:cubicBezTo>
                <a:cubicBezTo>
                  <a:pt x="3" y="0"/>
                  <a:pt x="0" y="3"/>
                  <a:pt x="0" y="7"/>
                </a:cubicBezTo>
                <a:cubicBezTo>
                  <a:pt x="0" y="40"/>
                  <a:pt x="0" y="40"/>
                  <a:pt x="0" y="40"/>
                </a:cubicBezTo>
                <a:cubicBezTo>
                  <a:pt x="0" y="44"/>
                  <a:pt x="3" y="47"/>
                  <a:pt x="7" y="47"/>
                </a:cubicBezTo>
                <a:cubicBezTo>
                  <a:pt x="32" y="47"/>
                  <a:pt x="32" y="47"/>
                  <a:pt x="32" y="47"/>
                </a:cubicBezTo>
                <a:cubicBezTo>
                  <a:pt x="32" y="52"/>
                  <a:pt x="32" y="52"/>
                  <a:pt x="32" y="52"/>
                </a:cubicBezTo>
                <a:cubicBezTo>
                  <a:pt x="30" y="53"/>
                  <a:pt x="28" y="55"/>
                  <a:pt x="27" y="57"/>
                </a:cubicBezTo>
                <a:cubicBezTo>
                  <a:pt x="8" y="57"/>
                  <a:pt x="8" y="57"/>
                  <a:pt x="8" y="57"/>
                </a:cubicBezTo>
                <a:cubicBezTo>
                  <a:pt x="7" y="57"/>
                  <a:pt x="6" y="58"/>
                  <a:pt x="6" y="59"/>
                </a:cubicBezTo>
                <a:cubicBezTo>
                  <a:pt x="6" y="60"/>
                  <a:pt x="7" y="61"/>
                  <a:pt x="8" y="61"/>
                </a:cubicBezTo>
                <a:cubicBezTo>
                  <a:pt x="27" y="61"/>
                  <a:pt x="27" y="61"/>
                  <a:pt x="27" y="61"/>
                </a:cubicBezTo>
                <a:cubicBezTo>
                  <a:pt x="28" y="64"/>
                  <a:pt x="31" y="66"/>
                  <a:pt x="34" y="66"/>
                </a:cubicBezTo>
                <a:cubicBezTo>
                  <a:pt x="37" y="66"/>
                  <a:pt x="40" y="64"/>
                  <a:pt x="41" y="61"/>
                </a:cubicBezTo>
                <a:cubicBezTo>
                  <a:pt x="60" y="61"/>
                  <a:pt x="60" y="61"/>
                  <a:pt x="60" y="61"/>
                </a:cubicBezTo>
                <a:cubicBezTo>
                  <a:pt x="61" y="61"/>
                  <a:pt x="62" y="60"/>
                  <a:pt x="62" y="59"/>
                </a:cubicBezTo>
                <a:cubicBezTo>
                  <a:pt x="62" y="58"/>
                  <a:pt x="61" y="57"/>
                  <a:pt x="60" y="57"/>
                </a:cubicBezTo>
                <a:cubicBezTo>
                  <a:pt x="41" y="57"/>
                  <a:pt x="41" y="57"/>
                  <a:pt x="41" y="57"/>
                </a:cubicBezTo>
                <a:cubicBezTo>
                  <a:pt x="40" y="55"/>
                  <a:pt x="38" y="53"/>
                  <a:pt x="36" y="52"/>
                </a:cubicBezTo>
                <a:cubicBezTo>
                  <a:pt x="36" y="47"/>
                  <a:pt x="36" y="47"/>
                  <a:pt x="36" y="47"/>
                </a:cubicBezTo>
                <a:cubicBezTo>
                  <a:pt x="61" y="47"/>
                  <a:pt x="61" y="47"/>
                  <a:pt x="61" y="47"/>
                </a:cubicBezTo>
                <a:cubicBezTo>
                  <a:pt x="65" y="47"/>
                  <a:pt x="68" y="44"/>
                  <a:pt x="68" y="40"/>
                </a:cubicBezTo>
                <a:cubicBezTo>
                  <a:pt x="68" y="7"/>
                  <a:pt x="68" y="7"/>
                  <a:pt x="68" y="7"/>
                </a:cubicBezTo>
                <a:cubicBezTo>
                  <a:pt x="68" y="3"/>
                  <a:pt x="65" y="0"/>
                  <a:pt x="61" y="0"/>
                </a:cubicBezTo>
                <a:close/>
                <a:moveTo>
                  <a:pt x="38" y="57"/>
                </a:moveTo>
                <a:cubicBezTo>
                  <a:pt x="38" y="57"/>
                  <a:pt x="38" y="58"/>
                  <a:pt x="38" y="58"/>
                </a:cubicBezTo>
                <a:cubicBezTo>
                  <a:pt x="38" y="58"/>
                  <a:pt x="38" y="59"/>
                  <a:pt x="38" y="59"/>
                </a:cubicBezTo>
                <a:cubicBezTo>
                  <a:pt x="38" y="59"/>
                  <a:pt x="38" y="60"/>
                  <a:pt x="38" y="60"/>
                </a:cubicBezTo>
                <a:cubicBezTo>
                  <a:pt x="38" y="61"/>
                  <a:pt x="38" y="61"/>
                  <a:pt x="38" y="61"/>
                </a:cubicBezTo>
                <a:cubicBezTo>
                  <a:pt x="38" y="61"/>
                  <a:pt x="38" y="61"/>
                  <a:pt x="38" y="61"/>
                </a:cubicBezTo>
                <a:cubicBezTo>
                  <a:pt x="37" y="62"/>
                  <a:pt x="36" y="63"/>
                  <a:pt x="34" y="63"/>
                </a:cubicBezTo>
                <a:cubicBezTo>
                  <a:pt x="33" y="63"/>
                  <a:pt x="31" y="62"/>
                  <a:pt x="31" y="61"/>
                </a:cubicBezTo>
                <a:cubicBezTo>
                  <a:pt x="31" y="61"/>
                  <a:pt x="31" y="61"/>
                  <a:pt x="31" y="61"/>
                </a:cubicBezTo>
                <a:cubicBezTo>
                  <a:pt x="31" y="61"/>
                  <a:pt x="30" y="61"/>
                  <a:pt x="30" y="60"/>
                </a:cubicBezTo>
                <a:cubicBezTo>
                  <a:pt x="30" y="60"/>
                  <a:pt x="30" y="59"/>
                  <a:pt x="30" y="59"/>
                </a:cubicBezTo>
                <a:cubicBezTo>
                  <a:pt x="30" y="59"/>
                  <a:pt x="30" y="58"/>
                  <a:pt x="30" y="58"/>
                </a:cubicBezTo>
                <a:cubicBezTo>
                  <a:pt x="30" y="58"/>
                  <a:pt x="31" y="57"/>
                  <a:pt x="31" y="57"/>
                </a:cubicBezTo>
                <a:cubicBezTo>
                  <a:pt x="31" y="57"/>
                  <a:pt x="31" y="57"/>
                  <a:pt x="31" y="57"/>
                </a:cubicBezTo>
                <a:cubicBezTo>
                  <a:pt x="31" y="56"/>
                  <a:pt x="33" y="55"/>
                  <a:pt x="34" y="55"/>
                </a:cubicBezTo>
                <a:cubicBezTo>
                  <a:pt x="36" y="55"/>
                  <a:pt x="37" y="56"/>
                  <a:pt x="38" y="57"/>
                </a:cubicBezTo>
                <a:close/>
                <a:moveTo>
                  <a:pt x="7" y="3"/>
                </a:moveTo>
                <a:cubicBezTo>
                  <a:pt x="61" y="3"/>
                  <a:pt x="61" y="3"/>
                  <a:pt x="61" y="3"/>
                </a:cubicBezTo>
                <a:cubicBezTo>
                  <a:pt x="63" y="3"/>
                  <a:pt x="65" y="5"/>
                  <a:pt x="65" y="7"/>
                </a:cubicBezTo>
                <a:cubicBezTo>
                  <a:pt x="65" y="40"/>
                  <a:pt x="65" y="40"/>
                  <a:pt x="65" y="40"/>
                </a:cubicBezTo>
                <a:cubicBezTo>
                  <a:pt x="65" y="42"/>
                  <a:pt x="63" y="44"/>
                  <a:pt x="61" y="44"/>
                </a:cubicBezTo>
                <a:cubicBezTo>
                  <a:pt x="7" y="44"/>
                  <a:pt x="7" y="44"/>
                  <a:pt x="7" y="44"/>
                </a:cubicBezTo>
                <a:cubicBezTo>
                  <a:pt x="5" y="44"/>
                  <a:pt x="3" y="42"/>
                  <a:pt x="3" y="40"/>
                </a:cubicBezTo>
                <a:cubicBezTo>
                  <a:pt x="3" y="7"/>
                  <a:pt x="3" y="7"/>
                  <a:pt x="3" y="7"/>
                </a:cubicBezTo>
                <a:cubicBezTo>
                  <a:pt x="3" y="5"/>
                  <a:pt x="5" y="3"/>
                  <a:pt x="7" y="3"/>
                </a:cubicBezTo>
                <a:close/>
                <a:moveTo>
                  <a:pt x="7" y="41"/>
                </a:moveTo>
                <a:cubicBezTo>
                  <a:pt x="62" y="41"/>
                  <a:pt x="62" y="41"/>
                  <a:pt x="62" y="41"/>
                </a:cubicBezTo>
                <a:cubicBezTo>
                  <a:pt x="62" y="41"/>
                  <a:pt x="63" y="41"/>
                  <a:pt x="63" y="40"/>
                </a:cubicBezTo>
                <a:cubicBezTo>
                  <a:pt x="63" y="11"/>
                  <a:pt x="63" y="11"/>
                  <a:pt x="63" y="11"/>
                </a:cubicBezTo>
                <a:cubicBezTo>
                  <a:pt x="63" y="10"/>
                  <a:pt x="62" y="10"/>
                  <a:pt x="62" y="10"/>
                </a:cubicBezTo>
                <a:cubicBezTo>
                  <a:pt x="7" y="10"/>
                  <a:pt x="7" y="10"/>
                  <a:pt x="7" y="10"/>
                </a:cubicBezTo>
                <a:cubicBezTo>
                  <a:pt x="6" y="10"/>
                  <a:pt x="6" y="10"/>
                  <a:pt x="6" y="11"/>
                </a:cubicBezTo>
                <a:cubicBezTo>
                  <a:pt x="6" y="40"/>
                  <a:pt x="6" y="40"/>
                  <a:pt x="6" y="40"/>
                </a:cubicBezTo>
                <a:cubicBezTo>
                  <a:pt x="6" y="41"/>
                  <a:pt x="6" y="41"/>
                  <a:pt x="7" y="41"/>
                </a:cubicBezTo>
                <a:close/>
                <a:moveTo>
                  <a:pt x="8" y="12"/>
                </a:moveTo>
                <a:cubicBezTo>
                  <a:pt x="61" y="12"/>
                  <a:pt x="61" y="12"/>
                  <a:pt x="61" y="12"/>
                </a:cubicBezTo>
                <a:cubicBezTo>
                  <a:pt x="61" y="39"/>
                  <a:pt x="61" y="39"/>
                  <a:pt x="61" y="39"/>
                </a:cubicBezTo>
                <a:cubicBezTo>
                  <a:pt x="8" y="39"/>
                  <a:pt x="8" y="39"/>
                  <a:pt x="8" y="39"/>
                </a:cubicBezTo>
                <a:lnTo>
                  <a:pt x="8" y="12"/>
                </a:lnTo>
                <a:close/>
                <a:moveTo>
                  <a:pt x="6" y="6"/>
                </a:moveTo>
                <a:cubicBezTo>
                  <a:pt x="6" y="5"/>
                  <a:pt x="6" y="5"/>
                  <a:pt x="7" y="5"/>
                </a:cubicBezTo>
                <a:cubicBezTo>
                  <a:pt x="8" y="5"/>
                  <a:pt x="9" y="5"/>
                  <a:pt x="9" y="6"/>
                </a:cubicBezTo>
                <a:cubicBezTo>
                  <a:pt x="9" y="7"/>
                  <a:pt x="8" y="8"/>
                  <a:pt x="7" y="8"/>
                </a:cubicBezTo>
                <a:cubicBezTo>
                  <a:pt x="6" y="8"/>
                  <a:pt x="6" y="7"/>
                  <a:pt x="6" y="6"/>
                </a:cubicBezTo>
                <a:close/>
                <a:moveTo>
                  <a:pt x="11" y="6"/>
                </a:moveTo>
                <a:cubicBezTo>
                  <a:pt x="11" y="5"/>
                  <a:pt x="11" y="5"/>
                  <a:pt x="12" y="5"/>
                </a:cubicBezTo>
                <a:cubicBezTo>
                  <a:pt x="13" y="5"/>
                  <a:pt x="14" y="5"/>
                  <a:pt x="14" y="6"/>
                </a:cubicBezTo>
                <a:cubicBezTo>
                  <a:pt x="14" y="7"/>
                  <a:pt x="13" y="8"/>
                  <a:pt x="12" y="8"/>
                </a:cubicBezTo>
                <a:cubicBezTo>
                  <a:pt x="11" y="8"/>
                  <a:pt x="11" y="7"/>
                  <a:pt x="11" y="6"/>
                </a:cubicBezTo>
                <a:close/>
                <a:moveTo>
                  <a:pt x="16" y="6"/>
                </a:moveTo>
                <a:cubicBezTo>
                  <a:pt x="16" y="5"/>
                  <a:pt x="16" y="5"/>
                  <a:pt x="17" y="5"/>
                </a:cubicBezTo>
                <a:cubicBezTo>
                  <a:pt x="18" y="5"/>
                  <a:pt x="19" y="5"/>
                  <a:pt x="19" y="6"/>
                </a:cubicBezTo>
                <a:cubicBezTo>
                  <a:pt x="19" y="7"/>
                  <a:pt x="18" y="8"/>
                  <a:pt x="17" y="8"/>
                </a:cubicBezTo>
                <a:cubicBezTo>
                  <a:pt x="16" y="8"/>
                  <a:pt x="16" y="7"/>
                  <a:pt x="16" y="6"/>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777" name="Freeform 140">
            <a:extLst>
              <a:ext uri="{FF2B5EF4-FFF2-40B4-BE49-F238E27FC236}">
                <a16:creationId xmlns:a16="http://schemas.microsoft.com/office/drawing/2014/main" id="{C93A4D0B-2703-F5B2-7E71-939180C980A6}"/>
              </a:ext>
            </a:extLst>
          </p:cNvPr>
          <p:cNvSpPr>
            <a:spLocks noEditPoints="1"/>
          </p:cNvSpPr>
          <p:nvPr/>
        </p:nvSpPr>
        <p:spPr bwMode="auto">
          <a:xfrm>
            <a:off x="1660567" y="4966131"/>
            <a:ext cx="253941" cy="329770"/>
          </a:xfrm>
          <a:custGeom>
            <a:avLst/>
            <a:gdLst>
              <a:gd name="T0" fmla="*/ 43 w 61"/>
              <a:gd name="T1" fmla="*/ 47 h 76"/>
              <a:gd name="T2" fmla="*/ 43 w 61"/>
              <a:gd name="T3" fmla="*/ 51 h 76"/>
              <a:gd name="T4" fmla="*/ 61 w 61"/>
              <a:gd name="T5" fmla="*/ 68 h 76"/>
              <a:gd name="T6" fmla="*/ 38 w 61"/>
              <a:gd name="T7" fmla="*/ 70 h 76"/>
              <a:gd name="T8" fmla="*/ 23 w 61"/>
              <a:gd name="T9" fmla="*/ 70 h 76"/>
              <a:gd name="T10" fmla="*/ 0 w 61"/>
              <a:gd name="T11" fmla="*/ 68 h 76"/>
              <a:gd name="T12" fmla="*/ 23 w 61"/>
              <a:gd name="T13" fmla="*/ 66 h 76"/>
              <a:gd name="T14" fmla="*/ 29 w 61"/>
              <a:gd name="T15" fmla="*/ 56 h 76"/>
              <a:gd name="T16" fmla="*/ 0 w 61"/>
              <a:gd name="T17" fmla="*/ 49 h 76"/>
              <a:gd name="T18" fmla="*/ 7 w 61"/>
              <a:gd name="T19" fmla="*/ 0 h 76"/>
              <a:gd name="T20" fmla="*/ 61 w 61"/>
              <a:gd name="T21" fmla="*/ 7 h 76"/>
              <a:gd name="T22" fmla="*/ 54 w 61"/>
              <a:gd name="T23" fmla="*/ 56 h 76"/>
              <a:gd name="T24" fmla="*/ 33 w 61"/>
              <a:gd name="T25" fmla="*/ 61 h 76"/>
              <a:gd name="T26" fmla="*/ 59 w 61"/>
              <a:gd name="T27" fmla="*/ 66 h 76"/>
              <a:gd name="T28" fmla="*/ 47 w 61"/>
              <a:gd name="T29" fmla="*/ 44 h 76"/>
              <a:gd name="T30" fmla="*/ 39 w 61"/>
              <a:gd name="T31" fmla="*/ 53 h 76"/>
              <a:gd name="T32" fmla="*/ 47 w 61"/>
              <a:gd name="T33" fmla="*/ 44 h 76"/>
              <a:gd name="T34" fmla="*/ 39 w 61"/>
              <a:gd name="T35" fmla="*/ 33 h 76"/>
              <a:gd name="T36" fmla="*/ 47 w 61"/>
              <a:gd name="T37" fmla="*/ 42 h 76"/>
              <a:gd name="T38" fmla="*/ 47 w 61"/>
              <a:gd name="T39" fmla="*/ 21 h 76"/>
              <a:gd name="T40" fmla="*/ 39 w 61"/>
              <a:gd name="T41" fmla="*/ 31 h 76"/>
              <a:gd name="T42" fmla="*/ 47 w 61"/>
              <a:gd name="T43" fmla="*/ 21 h 76"/>
              <a:gd name="T44" fmla="*/ 54 w 61"/>
              <a:gd name="T45" fmla="*/ 44 h 76"/>
              <a:gd name="T46" fmla="*/ 49 w 61"/>
              <a:gd name="T47" fmla="*/ 53 h 76"/>
              <a:gd name="T48" fmla="*/ 58 w 61"/>
              <a:gd name="T49" fmla="*/ 49 h 76"/>
              <a:gd name="T50" fmla="*/ 58 w 61"/>
              <a:gd name="T51" fmla="*/ 42 h 76"/>
              <a:gd name="T52" fmla="*/ 54 w 61"/>
              <a:gd name="T53" fmla="*/ 33 h 76"/>
              <a:gd name="T54" fmla="*/ 49 w 61"/>
              <a:gd name="T55" fmla="*/ 42 h 76"/>
              <a:gd name="T56" fmla="*/ 58 w 61"/>
              <a:gd name="T57" fmla="*/ 38 h 76"/>
              <a:gd name="T58" fmla="*/ 58 w 61"/>
              <a:gd name="T59" fmla="*/ 31 h 76"/>
              <a:gd name="T60" fmla="*/ 54 w 61"/>
              <a:gd name="T61" fmla="*/ 21 h 76"/>
              <a:gd name="T62" fmla="*/ 49 w 61"/>
              <a:gd name="T63" fmla="*/ 31 h 76"/>
              <a:gd name="T64" fmla="*/ 58 w 61"/>
              <a:gd name="T65" fmla="*/ 27 h 76"/>
              <a:gd name="T66" fmla="*/ 58 w 61"/>
              <a:gd name="T67" fmla="*/ 20 h 76"/>
              <a:gd name="T68" fmla="*/ 7 w 61"/>
              <a:gd name="T69" fmla="*/ 19 h 76"/>
              <a:gd name="T70" fmla="*/ 58 w 61"/>
              <a:gd name="T71" fmla="*/ 15 h 76"/>
              <a:gd name="T72" fmla="*/ 58 w 61"/>
              <a:gd name="T73" fmla="*/ 7 h 76"/>
              <a:gd name="T74" fmla="*/ 7 w 61"/>
              <a:gd name="T75" fmla="*/ 3 h 76"/>
              <a:gd name="T76" fmla="*/ 3 w 61"/>
              <a:gd name="T77" fmla="*/ 11 h 76"/>
              <a:gd name="T78" fmla="*/ 3 w 61"/>
              <a:gd name="T79" fmla="*/ 27 h 76"/>
              <a:gd name="T80" fmla="*/ 37 w 61"/>
              <a:gd name="T81" fmla="*/ 31 h 76"/>
              <a:gd name="T82" fmla="*/ 7 w 61"/>
              <a:gd name="T83" fmla="*/ 21 h 76"/>
              <a:gd name="T84" fmla="*/ 3 w 61"/>
              <a:gd name="T85" fmla="*/ 22 h 76"/>
              <a:gd name="T86" fmla="*/ 3 w 61"/>
              <a:gd name="T87" fmla="*/ 38 h 76"/>
              <a:gd name="T88" fmla="*/ 37 w 61"/>
              <a:gd name="T89" fmla="*/ 42 h 76"/>
              <a:gd name="T90" fmla="*/ 7 w 61"/>
              <a:gd name="T91" fmla="*/ 33 h 76"/>
              <a:gd name="T92" fmla="*/ 3 w 61"/>
              <a:gd name="T93" fmla="*/ 34 h 76"/>
              <a:gd name="T94" fmla="*/ 37 w 61"/>
              <a:gd name="T95" fmla="*/ 53 h 76"/>
              <a:gd name="T96" fmla="*/ 7 w 61"/>
              <a:gd name="T97" fmla="*/ 44 h 76"/>
              <a:gd name="T98" fmla="*/ 3 w 61"/>
              <a:gd name="T99" fmla="*/ 45 h 76"/>
              <a:gd name="T100" fmla="*/ 7 w 61"/>
              <a:gd name="T101" fmla="*/ 53 h 76"/>
              <a:gd name="T102" fmla="*/ 35 w 61"/>
              <a:gd name="T103" fmla="*/ 68 h 76"/>
              <a:gd name="T104" fmla="*/ 26 w 61"/>
              <a:gd name="T105" fmla="*/ 68 h 76"/>
              <a:gd name="T106" fmla="*/ 35 w 61"/>
              <a:gd name="T107" fmla="*/ 68 h 76"/>
              <a:gd name="T108" fmla="*/ 45 w 61"/>
              <a:gd name="T109" fmla="*/ 37 h 76"/>
              <a:gd name="T110" fmla="*/ 41 w 61"/>
              <a:gd name="T111" fmla="*/ 37 h 76"/>
              <a:gd name="T112" fmla="*/ 43 w 61"/>
              <a:gd name="T113" fmla="*/ 28 h 76"/>
              <a:gd name="T114" fmla="*/ 43 w 61"/>
              <a:gd name="T115" fmla="*/ 24 h 76"/>
              <a:gd name="T116" fmla="*/ 43 w 61"/>
              <a:gd name="T117" fmla="*/ 2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1" h="76">
                <a:moveTo>
                  <a:pt x="41" y="49"/>
                </a:moveTo>
                <a:cubicBezTo>
                  <a:pt x="41" y="48"/>
                  <a:pt x="42" y="47"/>
                  <a:pt x="43" y="47"/>
                </a:cubicBezTo>
                <a:cubicBezTo>
                  <a:pt x="44" y="47"/>
                  <a:pt x="45" y="48"/>
                  <a:pt x="45" y="49"/>
                </a:cubicBezTo>
                <a:cubicBezTo>
                  <a:pt x="45" y="50"/>
                  <a:pt x="44" y="51"/>
                  <a:pt x="43" y="51"/>
                </a:cubicBezTo>
                <a:cubicBezTo>
                  <a:pt x="42" y="51"/>
                  <a:pt x="41" y="50"/>
                  <a:pt x="41" y="49"/>
                </a:cubicBezTo>
                <a:close/>
                <a:moveTo>
                  <a:pt x="61" y="68"/>
                </a:moveTo>
                <a:cubicBezTo>
                  <a:pt x="61" y="70"/>
                  <a:pt x="60" y="70"/>
                  <a:pt x="59" y="70"/>
                </a:cubicBezTo>
                <a:cubicBezTo>
                  <a:pt x="38" y="70"/>
                  <a:pt x="38" y="70"/>
                  <a:pt x="38" y="70"/>
                </a:cubicBezTo>
                <a:cubicBezTo>
                  <a:pt x="37" y="74"/>
                  <a:pt x="34" y="76"/>
                  <a:pt x="31" y="76"/>
                </a:cubicBezTo>
                <a:cubicBezTo>
                  <a:pt x="27" y="76"/>
                  <a:pt x="24" y="74"/>
                  <a:pt x="23" y="70"/>
                </a:cubicBezTo>
                <a:cubicBezTo>
                  <a:pt x="2" y="70"/>
                  <a:pt x="2" y="70"/>
                  <a:pt x="2" y="70"/>
                </a:cubicBezTo>
                <a:cubicBezTo>
                  <a:pt x="1" y="70"/>
                  <a:pt x="0" y="70"/>
                  <a:pt x="0" y="68"/>
                </a:cubicBezTo>
                <a:cubicBezTo>
                  <a:pt x="0" y="67"/>
                  <a:pt x="1" y="66"/>
                  <a:pt x="2" y="66"/>
                </a:cubicBezTo>
                <a:cubicBezTo>
                  <a:pt x="23" y="66"/>
                  <a:pt x="23" y="66"/>
                  <a:pt x="23" y="66"/>
                </a:cubicBezTo>
                <a:cubicBezTo>
                  <a:pt x="24" y="64"/>
                  <a:pt x="26" y="62"/>
                  <a:pt x="29" y="61"/>
                </a:cubicBezTo>
                <a:cubicBezTo>
                  <a:pt x="29" y="56"/>
                  <a:pt x="29" y="56"/>
                  <a:pt x="29" y="56"/>
                </a:cubicBezTo>
                <a:cubicBezTo>
                  <a:pt x="7" y="56"/>
                  <a:pt x="7" y="56"/>
                  <a:pt x="7" y="56"/>
                </a:cubicBezTo>
                <a:cubicBezTo>
                  <a:pt x="3" y="56"/>
                  <a:pt x="0" y="53"/>
                  <a:pt x="0" y="49"/>
                </a:cubicBezTo>
                <a:cubicBezTo>
                  <a:pt x="0" y="7"/>
                  <a:pt x="0" y="7"/>
                  <a:pt x="0" y="7"/>
                </a:cubicBezTo>
                <a:cubicBezTo>
                  <a:pt x="0" y="3"/>
                  <a:pt x="3" y="0"/>
                  <a:pt x="7" y="0"/>
                </a:cubicBezTo>
                <a:cubicBezTo>
                  <a:pt x="54" y="0"/>
                  <a:pt x="54" y="0"/>
                  <a:pt x="54" y="0"/>
                </a:cubicBezTo>
                <a:cubicBezTo>
                  <a:pt x="58" y="0"/>
                  <a:pt x="61" y="3"/>
                  <a:pt x="61" y="7"/>
                </a:cubicBezTo>
                <a:cubicBezTo>
                  <a:pt x="61" y="49"/>
                  <a:pt x="61" y="49"/>
                  <a:pt x="61" y="49"/>
                </a:cubicBezTo>
                <a:cubicBezTo>
                  <a:pt x="61" y="53"/>
                  <a:pt x="58" y="56"/>
                  <a:pt x="54" y="56"/>
                </a:cubicBezTo>
                <a:cubicBezTo>
                  <a:pt x="33" y="56"/>
                  <a:pt x="33" y="56"/>
                  <a:pt x="33" y="56"/>
                </a:cubicBezTo>
                <a:cubicBezTo>
                  <a:pt x="33" y="61"/>
                  <a:pt x="33" y="61"/>
                  <a:pt x="33" y="61"/>
                </a:cubicBezTo>
                <a:cubicBezTo>
                  <a:pt x="35" y="62"/>
                  <a:pt x="37" y="64"/>
                  <a:pt x="38" y="66"/>
                </a:cubicBezTo>
                <a:cubicBezTo>
                  <a:pt x="59" y="66"/>
                  <a:pt x="59" y="66"/>
                  <a:pt x="59" y="66"/>
                </a:cubicBezTo>
                <a:cubicBezTo>
                  <a:pt x="60" y="66"/>
                  <a:pt x="61" y="67"/>
                  <a:pt x="61" y="68"/>
                </a:cubicBezTo>
                <a:close/>
                <a:moveTo>
                  <a:pt x="47" y="44"/>
                </a:moveTo>
                <a:cubicBezTo>
                  <a:pt x="39" y="44"/>
                  <a:pt x="39" y="44"/>
                  <a:pt x="39" y="44"/>
                </a:cubicBezTo>
                <a:cubicBezTo>
                  <a:pt x="39" y="53"/>
                  <a:pt x="39" y="53"/>
                  <a:pt x="39" y="53"/>
                </a:cubicBezTo>
                <a:cubicBezTo>
                  <a:pt x="47" y="53"/>
                  <a:pt x="47" y="53"/>
                  <a:pt x="47" y="53"/>
                </a:cubicBezTo>
                <a:lnTo>
                  <a:pt x="47" y="44"/>
                </a:lnTo>
                <a:close/>
                <a:moveTo>
                  <a:pt x="47" y="33"/>
                </a:moveTo>
                <a:cubicBezTo>
                  <a:pt x="39" y="33"/>
                  <a:pt x="39" y="33"/>
                  <a:pt x="39" y="33"/>
                </a:cubicBezTo>
                <a:cubicBezTo>
                  <a:pt x="39" y="42"/>
                  <a:pt x="39" y="42"/>
                  <a:pt x="39" y="42"/>
                </a:cubicBezTo>
                <a:cubicBezTo>
                  <a:pt x="47" y="42"/>
                  <a:pt x="47" y="42"/>
                  <a:pt x="47" y="42"/>
                </a:cubicBezTo>
                <a:lnTo>
                  <a:pt x="47" y="33"/>
                </a:lnTo>
                <a:close/>
                <a:moveTo>
                  <a:pt x="47" y="21"/>
                </a:moveTo>
                <a:cubicBezTo>
                  <a:pt x="39" y="21"/>
                  <a:pt x="39" y="21"/>
                  <a:pt x="39" y="21"/>
                </a:cubicBezTo>
                <a:cubicBezTo>
                  <a:pt x="39" y="31"/>
                  <a:pt x="39" y="31"/>
                  <a:pt x="39" y="31"/>
                </a:cubicBezTo>
                <a:cubicBezTo>
                  <a:pt x="47" y="31"/>
                  <a:pt x="47" y="31"/>
                  <a:pt x="47" y="31"/>
                </a:cubicBezTo>
                <a:lnTo>
                  <a:pt x="47" y="21"/>
                </a:lnTo>
                <a:close/>
                <a:moveTo>
                  <a:pt x="58" y="42"/>
                </a:moveTo>
                <a:cubicBezTo>
                  <a:pt x="57" y="43"/>
                  <a:pt x="55" y="44"/>
                  <a:pt x="54" y="44"/>
                </a:cubicBezTo>
                <a:cubicBezTo>
                  <a:pt x="49" y="44"/>
                  <a:pt x="49" y="44"/>
                  <a:pt x="49" y="44"/>
                </a:cubicBezTo>
                <a:cubicBezTo>
                  <a:pt x="49" y="53"/>
                  <a:pt x="49" y="53"/>
                  <a:pt x="49" y="53"/>
                </a:cubicBezTo>
                <a:cubicBezTo>
                  <a:pt x="54" y="53"/>
                  <a:pt x="54" y="53"/>
                  <a:pt x="54" y="53"/>
                </a:cubicBezTo>
                <a:cubicBezTo>
                  <a:pt x="56" y="53"/>
                  <a:pt x="58" y="51"/>
                  <a:pt x="58" y="49"/>
                </a:cubicBezTo>
                <a:cubicBezTo>
                  <a:pt x="58" y="45"/>
                  <a:pt x="58" y="45"/>
                  <a:pt x="58" y="45"/>
                </a:cubicBezTo>
                <a:lnTo>
                  <a:pt x="58" y="42"/>
                </a:lnTo>
                <a:close/>
                <a:moveTo>
                  <a:pt x="58" y="31"/>
                </a:moveTo>
                <a:cubicBezTo>
                  <a:pt x="57" y="32"/>
                  <a:pt x="55" y="33"/>
                  <a:pt x="54" y="33"/>
                </a:cubicBezTo>
                <a:cubicBezTo>
                  <a:pt x="49" y="33"/>
                  <a:pt x="49" y="33"/>
                  <a:pt x="49" y="33"/>
                </a:cubicBezTo>
                <a:cubicBezTo>
                  <a:pt x="49" y="42"/>
                  <a:pt x="49" y="42"/>
                  <a:pt x="49" y="42"/>
                </a:cubicBezTo>
                <a:cubicBezTo>
                  <a:pt x="54" y="42"/>
                  <a:pt x="54" y="42"/>
                  <a:pt x="54" y="42"/>
                </a:cubicBezTo>
                <a:cubicBezTo>
                  <a:pt x="56" y="42"/>
                  <a:pt x="58" y="40"/>
                  <a:pt x="58" y="38"/>
                </a:cubicBezTo>
                <a:cubicBezTo>
                  <a:pt x="58" y="34"/>
                  <a:pt x="58" y="34"/>
                  <a:pt x="58" y="34"/>
                </a:cubicBezTo>
                <a:lnTo>
                  <a:pt x="58" y="31"/>
                </a:lnTo>
                <a:close/>
                <a:moveTo>
                  <a:pt x="58" y="20"/>
                </a:moveTo>
                <a:cubicBezTo>
                  <a:pt x="57" y="21"/>
                  <a:pt x="55" y="21"/>
                  <a:pt x="54" y="21"/>
                </a:cubicBezTo>
                <a:cubicBezTo>
                  <a:pt x="49" y="21"/>
                  <a:pt x="49" y="21"/>
                  <a:pt x="49" y="21"/>
                </a:cubicBezTo>
                <a:cubicBezTo>
                  <a:pt x="49" y="31"/>
                  <a:pt x="49" y="31"/>
                  <a:pt x="49" y="31"/>
                </a:cubicBezTo>
                <a:cubicBezTo>
                  <a:pt x="54" y="31"/>
                  <a:pt x="54" y="31"/>
                  <a:pt x="54" y="31"/>
                </a:cubicBezTo>
                <a:cubicBezTo>
                  <a:pt x="56" y="31"/>
                  <a:pt x="58" y="29"/>
                  <a:pt x="58" y="27"/>
                </a:cubicBezTo>
                <a:cubicBezTo>
                  <a:pt x="58" y="22"/>
                  <a:pt x="58" y="22"/>
                  <a:pt x="58" y="22"/>
                </a:cubicBezTo>
                <a:lnTo>
                  <a:pt x="58" y="20"/>
                </a:lnTo>
                <a:close/>
                <a:moveTo>
                  <a:pt x="3" y="15"/>
                </a:moveTo>
                <a:cubicBezTo>
                  <a:pt x="3" y="18"/>
                  <a:pt x="5" y="19"/>
                  <a:pt x="7" y="19"/>
                </a:cubicBezTo>
                <a:cubicBezTo>
                  <a:pt x="54" y="19"/>
                  <a:pt x="54" y="19"/>
                  <a:pt x="54" y="19"/>
                </a:cubicBezTo>
                <a:cubicBezTo>
                  <a:pt x="56" y="19"/>
                  <a:pt x="58" y="18"/>
                  <a:pt x="58" y="15"/>
                </a:cubicBezTo>
                <a:cubicBezTo>
                  <a:pt x="58" y="11"/>
                  <a:pt x="58" y="11"/>
                  <a:pt x="58" y="11"/>
                </a:cubicBezTo>
                <a:cubicBezTo>
                  <a:pt x="58" y="7"/>
                  <a:pt x="58" y="7"/>
                  <a:pt x="58" y="7"/>
                </a:cubicBezTo>
                <a:cubicBezTo>
                  <a:pt x="58" y="5"/>
                  <a:pt x="56" y="3"/>
                  <a:pt x="54" y="3"/>
                </a:cubicBezTo>
                <a:cubicBezTo>
                  <a:pt x="7" y="3"/>
                  <a:pt x="7" y="3"/>
                  <a:pt x="7" y="3"/>
                </a:cubicBezTo>
                <a:cubicBezTo>
                  <a:pt x="5" y="3"/>
                  <a:pt x="3" y="5"/>
                  <a:pt x="3" y="7"/>
                </a:cubicBezTo>
                <a:cubicBezTo>
                  <a:pt x="3" y="11"/>
                  <a:pt x="3" y="11"/>
                  <a:pt x="3" y="11"/>
                </a:cubicBezTo>
                <a:lnTo>
                  <a:pt x="3" y="15"/>
                </a:lnTo>
                <a:close/>
                <a:moveTo>
                  <a:pt x="3" y="27"/>
                </a:moveTo>
                <a:cubicBezTo>
                  <a:pt x="3" y="29"/>
                  <a:pt x="5" y="31"/>
                  <a:pt x="7" y="31"/>
                </a:cubicBezTo>
                <a:cubicBezTo>
                  <a:pt x="37" y="31"/>
                  <a:pt x="37" y="31"/>
                  <a:pt x="37" y="31"/>
                </a:cubicBezTo>
                <a:cubicBezTo>
                  <a:pt x="37" y="21"/>
                  <a:pt x="37" y="21"/>
                  <a:pt x="37" y="21"/>
                </a:cubicBezTo>
                <a:cubicBezTo>
                  <a:pt x="7" y="21"/>
                  <a:pt x="7" y="21"/>
                  <a:pt x="7" y="21"/>
                </a:cubicBezTo>
                <a:cubicBezTo>
                  <a:pt x="6" y="21"/>
                  <a:pt x="4" y="21"/>
                  <a:pt x="3" y="20"/>
                </a:cubicBezTo>
                <a:cubicBezTo>
                  <a:pt x="3" y="22"/>
                  <a:pt x="3" y="22"/>
                  <a:pt x="3" y="22"/>
                </a:cubicBezTo>
                <a:lnTo>
                  <a:pt x="3" y="27"/>
                </a:lnTo>
                <a:close/>
                <a:moveTo>
                  <a:pt x="3" y="38"/>
                </a:moveTo>
                <a:cubicBezTo>
                  <a:pt x="3" y="40"/>
                  <a:pt x="5" y="42"/>
                  <a:pt x="7" y="42"/>
                </a:cubicBezTo>
                <a:cubicBezTo>
                  <a:pt x="37" y="42"/>
                  <a:pt x="37" y="42"/>
                  <a:pt x="37" y="42"/>
                </a:cubicBezTo>
                <a:cubicBezTo>
                  <a:pt x="37" y="33"/>
                  <a:pt x="37" y="33"/>
                  <a:pt x="37" y="33"/>
                </a:cubicBezTo>
                <a:cubicBezTo>
                  <a:pt x="7" y="33"/>
                  <a:pt x="7" y="33"/>
                  <a:pt x="7" y="33"/>
                </a:cubicBezTo>
                <a:cubicBezTo>
                  <a:pt x="6" y="33"/>
                  <a:pt x="4" y="32"/>
                  <a:pt x="3" y="31"/>
                </a:cubicBezTo>
                <a:cubicBezTo>
                  <a:pt x="3" y="34"/>
                  <a:pt x="3" y="34"/>
                  <a:pt x="3" y="34"/>
                </a:cubicBezTo>
                <a:lnTo>
                  <a:pt x="3" y="38"/>
                </a:lnTo>
                <a:close/>
                <a:moveTo>
                  <a:pt x="37" y="53"/>
                </a:moveTo>
                <a:cubicBezTo>
                  <a:pt x="37" y="44"/>
                  <a:pt x="37" y="44"/>
                  <a:pt x="37" y="44"/>
                </a:cubicBezTo>
                <a:cubicBezTo>
                  <a:pt x="7" y="44"/>
                  <a:pt x="7" y="44"/>
                  <a:pt x="7" y="44"/>
                </a:cubicBezTo>
                <a:cubicBezTo>
                  <a:pt x="6" y="44"/>
                  <a:pt x="4" y="43"/>
                  <a:pt x="3" y="42"/>
                </a:cubicBezTo>
                <a:cubicBezTo>
                  <a:pt x="3" y="45"/>
                  <a:pt x="3" y="45"/>
                  <a:pt x="3" y="45"/>
                </a:cubicBezTo>
                <a:cubicBezTo>
                  <a:pt x="3" y="49"/>
                  <a:pt x="3" y="49"/>
                  <a:pt x="3" y="49"/>
                </a:cubicBezTo>
                <a:cubicBezTo>
                  <a:pt x="3" y="51"/>
                  <a:pt x="5" y="53"/>
                  <a:pt x="7" y="53"/>
                </a:cubicBezTo>
                <a:lnTo>
                  <a:pt x="37" y="53"/>
                </a:lnTo>
                <a:close/>
                <a:moveTo>
                  <a:pt x="35" y="68"/>
                </a:moveTo>
                <a:cubicBezTo>
                  <a:pt x="35" y="66"/>
                  <a:pt x="33" y="64"/>
                  <a:pt x="31" y="64"/>
                </a:cubicBezTo>
                <a:cubicBezTo>
                  <a:pt x="28" y="64"/>
                  <a:pt x="26" y="66"/>
                  <a:pt x="26" y="68"/>
                </a:cubicBezTo>
                <a:cubicBezTo>
                  <a:pt x="26" y="71"/>
                  <a:pt x="28" y="73"/>
                  <a:pt x="31" y="73"/>
                </a:cubicBezTo>
                <a:cubicBezTo>
                  <a:pt x="33" y="73"/>
                  <a:pt x="35" y="71"/>
                  <a:pt x="35" y="68"/>
                </a:cubicBezTo>
                <a:close/>
                <a:moveTo>
                  <a:pt x="43" y="39"/>
                </a:moveTo>
                <a:cubicBezTo>
                  <a:pt x="44" y="39"/>
                  <a:pt x="45" y="38"/>
                  <a:pt x="45" y="37"/>
                </a:cubicBezTo>
                <a:cubicBezTo>
                  <a:pt x="45" y="36"/>
                  <a:pt x="44" y="36"/>
                  <a:pt x="43" y="36"/>
                </a:cubicBezTo>
                <a:cubicBezTo>
                  <a:pt x="42" y="36"/>
                  <a:pt x="41" y="36"/>
                  <a:pt x="41" y="37"/>
                </a:cubicBezTo>
                <a:cubicBezTo>
                  <a:pt x="41" y="38"/>
                  <a:pt x="42" y="39"/>
                  <a:pt x="43" y="39"/>
                </a:cubicBezTo>
                <a:close/>
                <a:moveTo>
                  <a:pt x="43" y="28"/>
                </a:moveTo>
                <a:cubicBezTo>
                  <a:pt x="44" y="28"/>
                  <a:pt x="45" y="27"/>
                  <a:pt x="45" y="26"/>
                </a:cubicBezTo>
                <a:cubicBezTo>
                  <a:pt x="45" y="25"/>
                  <a:pt x="44" y="24"/>
                  <a:pt x="43" y="24"/>
                </a:cubicBezTo>
                <a:cubicBezTo>
                  <a:pt x="42" y="24"/>
                  <a:pt x="41" y="25"/>
                  <a:pt x="41" y="26"/>
                </a:cubicBezTo>
                <a:cubicBezTo>
                  <a:pt x="41" y="27"/>
                  <a:pt x="42" y="28"/>
                  <a:pt x="43" y="28"/>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778" name="Freeform 141">
            <a:extLst>
              <a:ext uri="{FF2B5EF4-FFF2-40B4-BE49-F238E27FC236}">
                <a16:creationId xmlns:a16="http://schemas.microsoft.com/office/drawing/2014/main" id="{0E503E8D-231E-01E0-0E7B-ECD519BE9BC3}"/>
              </a:ext>
            </a:extLst>
          </p:cNvPr>
          <p:cNvSpPr>
            <a:spLocks noEditPoints="1"/>
          </p:cNvSpPr>
          <p:nvPr/>
        </p:nvSpPr>
        <p:spPr bwMode="auto">
          <a:xfrm>
            <a:off x="1168558" y="4989056"/>
            <a:ext cx="287446" cy="285684"/>
          </a:xfrm>
          <a:custGeom>
            <a:avLst/>
            <a:gdLst>
              <a:gd name="T0" fmla="*/ 13 w 69"/>
              <a:gd name="T1" fmla="*/ 5 h 66"/>
              <a:gd name="T2" fmla="*/ 13 w 69"/>
              <a:gd name="T3" fmla="*/ 8 h 66"/>
              <a:gd name="T4" fmla="*/ 18 w 69"/>
              <a:gd name="T5" fmla="*/ 8 h 66"/>
              <a:gd name="T6" fmla="*/ 18 w 69"/>
              <a:gd name="T7" fmla="*/ 5 h 66"/>
              <a:gd name="T8" fmla="*/ 18 w 69"/>
              <a:gd name="T9" fmla="*/ 8 h 66"/>
              <a:gd name="T10" fmla="*/ 10 w 69"/>
              <a:gd name="T11" fmla="*/ 6 h 66"/>
              <a:gd name="T12" fmla="*/ 6 w 69"/>
              <a:gd name="T13" fmla="*/ 6 h 66"/>
              <a:gd name="T14" fmla="*/ 37 w 69"/>
              <a:gd name="T15" fmla="*/ 34 h 66"/>
              <a:gd name="T16" fmla="*/ 39 w 69"/>
              <a:gd name="T17" fmla="*/ 34 h 66"/>
              <a:gd name="T18" fmla="*/ 46 w 69"/>
              <a:gd name="T19" fmla="*/ 25 h 66"/>
              <a:gd name="T20" fmla="*/ 37 w 69"/>
              <a:gd name="T21" fmla="*/ 17 h 66"/>
              <a:gd name="T22" fmla="*/ 44 w 69"/>
              <a:gd name="T23" fmla="*/ 26 h 66"/>
              <a:gd name="T24" fmla="*/ 37 w 69"/>
              <a:gd name="T25" fmla="*/ 34 h 66"/>
              <a:gd name="T26" fmla="*/ 63 w 69"/>
              <a:gd name="T27" fmla="*/ 40 h 66"/>
              <a:gd name="T28" fmla="*/ 7 w 69"/>
              <a:gd name="T29" fmla="*/ 41 h 66"/>
              <a:gd name="T30" fmla="*/ 6 w 69"/>
              <a:gd name="T31" fmla="*/ 11 h 66"/>
              <a:gd name="T32" fmla="*/ 62 w 69"/>
              <a:gd name="T33" fmla="*/ 10 h 66"/>
              <a:gd name="T34" fmla="*/ 61 w 69"/>
              <a:gd name="T35" fmla="*/ 12 h 66"/>
              <a:gd name="T36" fmla="*/ 8 w 69"/>
              <a:gd name="T37" fmla="*/ 39 h 66"/>
              <a:gd name="T38" fmla="*/ 61 w 69"/>
              <a:gd name="T39" fmla="*/ 12 h 66"/>
              <a:gd name="T40" fmla="*/ 69 w 69"/>
              <a:gd name="T41" fmla="*/ 40 h 66"/>
              <a:gd name="T42" fmla="*/ 36 w 69"/>
              <a:gd name="T43" fmla="*/ 47 h 66"/>
              <a:gd name="T44" fmla="*/ 41 w 69"/>
              <a:gd name="T45" fmla="*/ 57 h 66"/>
              <a:gd name="T46" fmla="*/ 62 w 69"/>
              <a:gd name="T47" fmla="*/ 59 h 66"/>
              <a:gd name="T48" fmla="*/ 41 w 69"/>
              <a:gd name="T49" fmla="*/ 61 h 66"/>
              <a:gd name="T50" fmla="*/ 28 w 69"/>
              <a:gd name="T51" fmla="*/ 61 h 66"/>
              <a:gd name="T52" fmla="*/ 7 w 69"/>
              <a:gd name="T53" fmla="*/ 59 h 66"/>
              <a:gd name="T54" fmla="*/ 28 w 69"/>
              <a:gd name="T55" fmla="*/ 57 h 66"/>
              <a:gd name="T56" fmla="*/ 32 w 69"/>
              <a:gd name="T57" fmla="*/ 47 h 66"/>
              <a:gd name="T58" fmla="*/ 0 w 69"/>
              <a:gd name="T59" fmla="*/ 40 h 66"/>
              <a:gd name="T60" fmla="*/ 7 w 69"/>
              <a:gd name="T61" fmla="*/ 0 h 66"/>
              <a:gd name="T62" fmla="*/ 69 w 69"/>
              <a:gd name="T63" fmla="*/ 7 h 66"/>
              <a:gd name="T64" fmla="*/ 30 w 69"/>
              <a:gd name="T65" fmla="*/ 59 h 66"/>
              <a:gd name="T66" fmla="*/ 38 w 69"/>
              <a:gd name="T67" fmla="*/ 59 h 66"/>
              <a:gd name="T68" fmla="*/ 66 w 69"/>
              <a:gd name="T69" fmla="*/ 7 h 66"/>
              <a:gd name="T70" fmla="*/ 7 w 69"/>
              <a:gd name="T71" fmla="*/ 3 h 66"/>
              <a:gd name="T72" fmla="*/ 3 w 69"/>
              <a:gd name="T73" fmla="*/ 40 h 66"/>
              <a:gd name="T74" fmla="*/ 61 w 69"/>
              <a:gd name="T75" fmla="*/ 44 h 66"/>
              <a:gd name="T76" fmla="*/ 66 w 69"/>
              <a:gd name="T77" fmla="*/ 7 h 66"/>
              <a:gd name="T78" fmla="*/ 31 w 69"/>
              <a:gd name="T79" fmla="*/ 34 h 66"/>
              <a:gd name="T80" fmla="*/ 31 w 69"/>
              <a:gd name="T81" fmla="*/ 32 h 66"/>
              <a:gd name="T82" fmla="*/ 31 w 69"/>
              <a:gd name="T83" fmla="*/ 19 h 66"/>
              <a:gd name="T84" fmla="*/ 30 w 69"/>
              <a:gd name="T85" fmla="*/ 17 h 66"/>
              <a:gd name="T86" fmla="*/ 23 w 69"/>
              <a:gd name="T87" fmla="*/ 2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 h="66">
                <a:moveTo>
                  <a:pt x="11" y="6"/>
                </a:moveTo>
                <a:cubicBezTo>
                  <a:pt x="11" y="5"/>
                  <a:pt x="12" y="5"/>
                  <a:pt x="13" y="5"/>
                </a:cubicBezTo>
                <a:cubicBezTo>
                  <a:pt x="14" y="5"/>
                  <a:pt x="15" y="5"/>
                  <a:pt x="15" y="6"/>
                </a:cubicBezTo>
                <a:cubicBezTo>
                  <a:pt x="15" y="7"/>
                  <a:pt x="14" y="8"/>
                  <a:pt x="13" y="8"/>
                </a:cubicBezTo>
                <a:cubicBezTo>
                  <a:pt x="12" y="8"/>
                  <a:pt x="11" y="7"/>
                  <a:pt x="11" y="6"/>
                </a:cubicBezTo>
                <a:close/>
                <a:moveTo>
                  <a:pt x="18" y="8"/>
                </a:moveTo>
                <a:cubicBezTo>
                  <a:pt x="19" y="8"/>
                  <a:pt x="19" y="7"/>
                  <a:pt x="19" y="6"/>
                </a:cubicBezTo>
                <a:cubicBezTo>
                  <a:pt x="19" y="5"/>
                  <a:pt x="19" y="5"/>
                  <a:pt x="18" y="5"/>
                </a:cubicBezTo>
                <a:cubicBezTo>
                  <a:pt x="17" y="5"/>
                  <a:pt x="16" y="5"/>
                  <a:pt x="16" y="6"/>
                </a:cubicBezTo>
                <a:cubicBezTo>
                  <a:pt x="16" y="7"/>
                  <a:pt x="17" y="8"/>
                  <a:pt x="18" y="8"/>
                </a:cubicBezTo>
                <a:close/>
                <a:moveTo>
                  <a:pt x="8" y="8"/>
                </a:moveTo>
                <a:cubicBezTo>
                  <a:pt x="9" y="8"/>
                  <a:pt x="10" y="7"/>
                  <a:pt x="10" y="6"/>
                </a:cubicBezTo>
                <a:cubicBezTo>
                  <a:pt x="10" y="5"/>
                  <a:pt x="9" y="5"/>
                  <a:pt x="8" y="5"/>
                </a:cubicBezTo>
                <a:cubicBezTo>
                  <a:pt x="7" y="5"/>
                  <a:pt x="6" y="5"/>
                  <a:pt x="6" y="6"/>
                </a:cubicBezTo>
                <a:cubicBezTo>
                  <a:pt x="6" y="7"/>
                  <a:pt x="7" y="8"/>
                  <a:pt x="8" y="8"/>
                </a:cubicBezTo>
                <a:close/>
                <a:moveTo>
                  <a:pt x="37" y="34"/>
                </a:moveTo>
                <a:cubicBezTo>
                  <a:pt x="38" y="34"/>
                  <a:pt x="38" y="34"/>
                  <a:pt x="38" y="34"/>
                </a:cubicBezTo>
                <a:cubicBezTo>
                  <a:pt x="38" y="34"/>
                  <a:pt x="39" y="34"/>
                  <a:pt x="39" y="34"/>
                </a:cubicBezTo>
                <a:cubicBezTo>
                  <a:pt x="46" y="26"/>
                  <a:pt x="46" y="26"/>
                  <a:pt x="46" y="26"/>
                </a:cubicBezTo>
                <a:cubicBezTo>
                  <a:pt x="47" y="26"/>
                  <a:pt x="47" y="25"/>
                  <a:pt x="46" y="25"/>
                </a:cubicBezTo>
                <a:cubicBezTo>
                  <a:pt x="39" y="17"/>
                  <a:pt x="39" y="17"/>
                  <a:pt x="39" y="17"/>
                </a:cubicBezTo>
                <a:cubicBezTo>
                  <a:pt x="38" y="17"/>
                  <a:pt x="38" y="17"/>
                  <a:pt x="37" y="17"/>
                </a:cubicBezTo>
                <a:cubicBezTo>
                  <a:pt x="37" y="18"/>
                  <a:pt x="37" y="18"/>
                  <a:pt x="37" y="19"/>
                </a:cubicBezTo>
                <a:cubicBezTo>
                  <a:pt x="44" y="26"/>
                  <a:pt x="44" y="26"/>
                  <a:pt x="44" y="26"/>
                </a:cubicBezTo>
                <a:cubicBezTo>
                  <a:pt x="37" y="32"/>
                  <a:pt x="37" y="32"/>
                  <a:pt x="37" y="32"/>
                </a:cubicBezTo>
                <a:cubicBezTo>
                  <a:pt x="37" y="33"/>
                  <a:pt x="37" y="33"/>
                  <a:pt x="37" y="34"/>
                </a:cubicBezTo>
                <a:close/>
                <a:moveTo>
                  <a:pt x="63" y="11"/>
                </a:moveTo>
                <a:cubicBezTo>
                  <a:pt x="63" y="40"/>
                  <a:pt x="63" y="40"/>
                  <a:pt x="63" y="40"/>
                </a:cubicBezTo>
                <a:cubicBezTo>
                  <a:pt x="63" y="41"/>
                  <a:pt x="63" y="41"/>
                  <a:pt x="62" y="41"/>
                </a:cubicBezTo>
                <a:cubicBezTo>
                  <a:pt x="7" y="41"/>
                  <a:pt x="7" y="41"/>
                  <a:pt x="7" y="41"/>
                </a:cubicBezTo>
                <a:cubicBezTo>
                  <a:pt x="6" y="41"/>
                  <a:pt x="6" y="41"/>
                  <a:pt x="6" y="40"/>
                </a:cubicBezTo>
                <a:cubicBezTo>
                  <a:pt x="6" y="11"/>
                  <a:pt x="6" y="11"/>
                  <a:pt x="6" y="11"/>
                </a:cubicBezTo>
                <a:cubicBezTo>
                  <a:pt x="6" y="10"/>
                  <a:pt x="6" y="10"/>
                  <a:pt x="7" y="10"/>
                </a:cubicBezTo>
                <a:cubicBezTo>
                  <a:pt x="62" y="10"/>
                  <a:pt x="62" y="10"/>
                  <a:pt x="62" y="10"/>
                </a:cubicBezTo>
                <a:cubicBezTo>
                  <a:pt x="63" y="10"/>
                  <a:pt x="63" y="10"/>
                  <a:pt x="63" y="11"/>
                </a:cubicBezTo>
                <a:close/>
                <a:moveTo>
                  <a:pt x="61" y="12"/>
                </a:moveTo>
                <a:cubicBezTo>
                  <a:pt x="8" y="12"/>
                  <a:pt x="8" y="12"/>
                  <a:pt x="8" y="12"/>
                </a:cubicBezTo>
                <a:cubicBezTo>
                  <a:pt x="8" y="39"/>
                  <a:pt x="8" y="39"/>
                  <a:pt x="8" y="39"/>
                </a:cubicBezTo>
                <a:cubicBezTo>
                  <a:pt x="61" y="39"/>
                  <a:pt x="61" y="39"/>
                  <a:pt x="61" y="39"/>
                </a:cubicBezTo>
                <a:lnTo>
                  <a:pt x="61" y="12"/>
                </a:lnTo>
                <a:close/>
                <a:moveTo>
                  <a:pt x="69" y="7"/>
                </a:moveTo>
                <a:cubicBezTo>
                  <a:pt x="69" y="40"/>
                  <a:pt x="69" y="40"/>
                  <a:pt x="69" y="40"/>
                </a:cubicBezTo>
                <a:cubicBezTo>
                  <a:pt x="69" y="44"/>
                  <a:pt x="65" y="47"/>
                  <a:pt x="61" y="47"/>
                </a:cubicBezTo>
                <a:cubicBezTo>
                  <a:pt x="36" y="47"/>
                  <a:pt x="36" y="47"/>
                  <a:pt x="36" y="47"/>
                </a:cubicBezTo>
                <a:cubicBezTo>
                  <a:pt x="36" y="52"/>
                  <a:pt x="36" y="52"/>
                  <a:pt x="36" y="52"/>
                </a:cubicBezTo>
                <a:cubicBezTo>
                  <a:pt x="39" y="53"/>
                  <a:pt x="40" y="55"/>
                  <a:pt x="41" y="57"/>
                </a:cubicBezTo>
                <a:cubicBezTo>
                  <a:pt x="60" y="57"/>
                  <a:pt x="60" y="57"/>
                  <a:pt x="60" y="57"/>
                </a:cubicBezTo>
                <a:cubicBezTo>
                  <a:pt x="61" y="57"/>
                  <a:pt x="62" y="58"/>
                  <a:pt x="62" y="59"/>
                </a:cubicBezTo>
                <a:cubicBezTo>
                  <a:pt x="62" y="60"/>
                  <a:pt x="61" y="61"/>
                  <a:pt x="60" y="61"/>
                </a:cubicBezTo>
                <a:cubicBezTo>
                  <a:pt x="41" y="61"/>
                  <a:pt x="41" y="61"/>
                  <a:pt x="41" y="61"/>
                </a:cubicBezTo>
                <a:cubicBezTo>
                  <a:pt x="40" y="64"/>
                  <a:pt x="38" y="66"/>
                  <a:pt x="34" y="66"/>
                </a:cubicBezTo>
                <a:cubicBezTo>
                  <a:pt x="31" y="66"/>
                  <a:pt x="29" y="64"/>
                  <a:pt x="28" y="61"/>
                </a:cubicBezTo>
                <a:cubicBezTo>
                  <a:pt x="9" y="61"/>
                  <a:pt x="9" y="61"/>
                  <a:pt x="9" y="61"/>
                </a:cubicBezTo>
                <a:cubicBezTo>
                  <a:pt x="7" y="61"/>
                  <a:pt x="7" y="60"/>
                  <a:pt x="7" y="59"/>
                </a:cubicBezTo>
                <a:cubicBezTo>
                  <a:pt x="7" y="58"/>
                  <a:pt x="7" y="57"/>
                  <a:pt x="9" y="57"/>
                </a:cubicBezTo>
                <a:cubicBezTo>
                  <a:pt x="28" y="57"/>
                  <a:pt x="28" y="57"/>
                  <a:pt x="28" y="57"/>
                </a:cubicBezTo>
                <a:cubicBezTo>
                  <a:pt x="28" y="55"/>
                  <a:pt x="30" y="53"/>
                  <a:pt x="32" y="52"/>
                </a:cubicBezTo>
                <a:cubicBezTo>
                  <a:pt x="32" y="47"/>
                  <a:pt x="32" y="47"/>
                  <a:pt x="32" y="47"/>
                </a:cubicBezTo>
                <a:cubicBezTo>
                  <a:pt x="7" y="47"/>
                  <a:pt x="7" y="47"/>
                  <a:pt x="7" y="47"/>
                </a:cubicBezTo>
                <a:cubicBezTo>
                  <a:pt x="3" y="47"/>
                  <a:pt x="0" y="44"/>
                  <a:pt x="0" y="40"/>
                </a:cubicBezTo>
                <a:cubicBezTo>
                  <a:pt x="0" y="7"/>
                  <a:pt x="0" y="7"/>
                  <a:pt x="0" y="7"/>
                </a:cubicBezTo>
                <a:cubicBezTo>
                  <a:pt x="0" y="3"/>
                  <a:pt x="3" y="0"/>
                  <a:pt x="7" y="0"/>
                </a:cubicBezTo>
                <a:cubicBezTo>
                  <a:pt x="61" y="0"/>
                  <a:pt x="61" y="0"/>
                  <a:pt x="61" y="0"/>
                </a:cubicBezTo>
                <a:cubicBezTo>
                  <a:pt x="65" y="0"/>
                  <a:pt x="69" y="3"/>
                  <a:pt x="69" y="7"/>
                </a:cubicBezTo>
                <a:close/>
                <a:moveTo>
                  <a:pt x="34" y="55"/>
                </a:moveTo>
                <a:cubicBezTo>
                  <a:pt x="32" y="55"/>
                  <a:pt x="30" y="57"/>
                  <a:pt x="30" y="59"/>
                </a:cubicBezTo>
                <a:cubicBezTo>
                  <a:pt x="30" y="61"/>
                  <a:pt x="32" y="63"/>
                  <a:pt x="34" y="63"/>
                </a:cubicBezTo>
                <a:cubicBezTo>
                  <a:pt x="37" y="63"/>
                  <a:pt x="38" y="61"/>
                  <a:pt x="38" y="59"/>
                </a:cubicBezTo>
                <a:cubicBezTo>
                  <a:pt x="38" y="57"/>
                  <a:pt x="37" y="55"/>
                  <a:pt x="34" y="55"/>
                </a:cubicBezTo>
                <a:close/>
                <a:moveTo>
                  <a:pt x="66" y="7"/>
                </a:moveTo>
                <a:cubicBezTo>
                  <a:pt x="66" y="5"/>
                  <a:pt x="64" y="3"/>
                  <a:pt x="61" y="3"/>
                </a:cubicBezTo>
                <a:cubicBezTo>
                  <a:pt x="7" y="3"/>
                  <a:pt x="7" y="3"/>
                  <a:pt x="7" y="3"/>
                </a:cubicBezTo>
                <a:cubicBezTo>
                  <a:pt x="5" y="3"/>
                  <a:pt x="3" y="5"/>
                  <a:pt x="3" y="7"/>
                </a:cubicBezTo>
                <a:cubicBezTo>
                  <a:pt x="3" y="40"/>
                  <a:pt x="3" y="40"/>
                  <a:pt x="3" y="40"/>
                </a:cubicBezTo>
                <a:cubicBezTo>
                  <a:pt x="3" y="42"/>
                  <a:pt x="5" y="44"/>
                  <a:pt x="7" y="44"/>
                </a:cubicBezTo>
                <a:cubicBezTo>
                  <a:pt x="61" y="44"/>
                  <a:pt x="61" y="44"/>
                  <a:pt x="61" y="44"/>
                </a:cubicBezTo>
                <a:cubicBezTo>
                  <a:pt x="64" y="44"/>
                  <a:pt x="66" y="42"/>
                  <a:pt x="66" y="40"/>
                </a:cubicBezTo>
                <a:lnTo>
                  <a:pt x="66" y="7"/>
                </a:lnTo>
                <a:close/>
                <a:moveTo>
                  <a:pt x="30" y="34"/>
                </a:moveTo>
                <a:cubicBezTo>
                  <a:pt x="30" y="34"/>
                  <a:pt x="31" y="34"/>
                  <a:pt x="31" y="34"/>
                </a:cubicBezTo>
                <a:cubicBezTo>
                  <a:pt x="31" y="34"/>
                  <a:pt x="31" y="34"/>
                  <a:pt x="31" y="34"/>
                </a:cubicBezTo>
                <a:cubicBezTo>
                  <a:pt x="32" y="33"/>
                  <a:pt x="32" y="33"/>
                  <a:pt x="31" y="32"/>
                </a:cubicBezTo>
                <a:cubicBezTo>
                  <a:pt x="25" y="26"/>
                  <a:pt x="25" y="26"/>
                  <a:pt x="25" y="26"/>
                </a:cubicBezTo>
                <a:cubicBezTo>
                  <a:pt x="31" y="19"/>
                  <a:pt x="31" y="19"/>
                  <a:pt x="31" y="19"/>
                </a:cubicBezTo>
                <a:cubicBezTo>
                  <a:pt x="32" y="18"/>
                  <a:pt x="32" y="18"/>
                  <a:pt x="31" y="17"/>
                </a:cubicBezTo>
                <a:cubicBezTo>
                  <a:pt x="31" y="17"/>
                  <a:pt x="30" y="17"/>
                  <a:pt x="30" y="17"/>
                </a:cubicBezTo>
                <a:cubicBezTo>
                  <a:pt x="23" y="25"/>
                  <a:pt x="23" y="25"/>
                  <a:pt x="23" y="25"/>
                </a:cubicBezTo>
                <a:cubicBezTo>
                  <a:pt x="22" y="25"/>
                  <a:pt x="22" y="26"/>
                  <a:pt x="23" y="26"/>
                </a:cubicBezTo>
                <a:lnTo>
                  <a:pt x="30" y="34"/>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US" sz="1013"/>
          </a:p>
        </p:txBody>
      </p:sp>
    </p:spTree>
    <p:extLst>
      <p:ext uri="{BB962C8B-B14F-4D97-AF65-F5344CB8AC3E}">
        <p14:creationId xmlns:p14="http://schemas.microsoft.com/office/powerpoint/2010/main" val="4252054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p:cNvGrpSpPr/>
          <p:nvPr/>
        </p:nvGrpSpPr>
        <p:grpSpPr>
          <a:xfrm>
            <a:off x="0" y="163810"/>
            <a:ext cx="7205237" cy="2780522"/>
            <a:chOff x="3614570" y="1444657"/>
            <a:chExt cx="4307505" cy="1427682"/>
          </a:xfrm>
          <a:solidFill>
            <a:schemeClr val="bg1">
              <a:lumMod val="85000"/>
              <a:alpha val="19000"/>
            </a:schemeClr>
          </a:solidFill>
        </p:grpSpPr>
        <p:sp>
          <p:nvSpPr>
            <p:cNvPr id="114" name="Freeform 113"/>
            <p:cNvSpPr>
              <a:spLocks noEditPoints="1"/>
            </p:cNvSpPr>
            <p:nvPr/>
          </p:nvSpPr>
          <p:spPr bwMode="auto">
            <a:xfrm>
              <a:off x="4039982" y="1982526"/>
              <a:ext cx="220684" cy="248977"/>
            </a:xfrm>
            <a:custGeom>
              <a:avLst/>
              <a:gdLst>
                <a:gd name="T0" fmla="*/ 54 w 179"/>
                <a:gd name="T1" fmla="*/ 73 h 202"/>
                <a:gd name="T2" fmla="*/ 49 w 179"/>
                <a:gd name="T3" fmla="*/ 73 h 202"/>
                <a:gd name="T4" fmla="*/ 45 w 179"/>
                <a:gd name="T5" fmla="*/ 65 h 202"/>
                <a:gd name="T6" fmla="*/ 54 w 179"/>
                <a:gd name="T7" fmla="*/ 69 h 202"/>
                <a:gd name="T8" fmla="*/ 86 w 179"/>
                <a:gd name="T9" fmla="*/ 162 h 202"/>
                <a:gd name="T10" fmla="*/ 89 w 179"/>
                <a:gd name="T11" fmla="*/ 171 h 202"/>
                <a:gd name="T12" fmla="*/ 93 w 179"/>
                <a:gd name="T13" fmla="*/ 162 h 202"/>
                <a:gd name="T14" fmla="*/ 49 w 179"/>
                <a:gd name="T15" fmla="*/ 144 h 202"/>
                <a:gd name="T16" fmla="*/ 45 w 179"/>
                <a:gd name="T17" fmla="*/ 153 h 202"/>
                <a:gd name="T18" fmla="*/ 50 w 179"/>
                <a:gd name="T19" fmla="*/ 153 h 202"/>
                <a:gd name="T20" fmla="*/ 54 w 179"/>
                <a:gd name="T21" fmla="*/ 144 h 202"/>
                <a:gd name="T22" fmla="*/ 36 w 179"/>
                <a:gd name="T23" fmla="*/ 106 h 202"/>
                <a:gd name="T24" fmla="*/ 27 w 179"/>
                <a:gd name="T25" fmla="*/ 109 h 202"/>
                <a:gd name="T26" fmla="*/ 36 w 179"/>
                <a:gd name="T27" fmla="*/ 112 h 202"/>
                <a:gd name="T28" fmla="*/ 36 w 179"/>
                <a:gd name="T29" fmla="*/ 106 h 202"/>
                <a:gd name="T30" fmla="*/ 93 w 179"/>
                <a:gd name="T31" fmla="*/ 55 h 202"/>
                <a:gd name="T32" fmla="*/ 89 w 179"/>
                <a:gd name="T33" fmla="*/ 46 h 202"/>
                <a:gd name="T34" fmla="*/ 86 w 179"/>
                <a:gd name="T35" fmla="*/ 55 h 202"/>
                <a:gd name="T36" fmla="*/ 129 w 179"/>
                <a:gd name="T37" fmla="*/ 144 h 202"/>
                <a:gd name="T38" fmla="*/ 125 w 179"/>
                <a:gd name="T39" fmla="*/ 149 h 202"/>
                <a:gd name="T40" fmla="*/ 131 w 179"/>
                <a:gd name="T41" fmla="*/ 154 h 202"/>
                <a:gd name="T42" fmla="*/ 134 w 179"/>
                <a:gd name="T43" fmla="*/ 148 h 202"/>
                <a:gd name="T44" fmla="*/ 143 w 179"/>
                <a:gd name="T45" fmla="*/ 112 h 202"/>
                <a:gd name="T46" fmla="*/ 152 w 179"/>
                <a:gd name="T47" fmla="*/ 109 h 202"/>
                <a:gd name="T48" fmla="*/ 143 w 179"/>
                <a:gd name="T49" fmla="*/ 106 h 202"/>
                <a:gd name="T50" fmla="*/ 143 w 179"/>
                <a:gd name="T51" fmla="*/ 112 h 202"/>
                <a:gd name="T52" fmla="*/ 122 w 179"/>
                <a:gd name="T53" fmla="*/ 106 h 202"/>
                <a:gd name="T54" fmla="*/ 92 w 179"/>
                <a:gd name="T55" fmla="*/ 103 h 202"/>
                <a:gd name="T56" fmla="*/ 89 w 179"/>
                <a:gd name="T57" fmla="*/ 64 h 202"/>
                <a:gd name="T58" fmla="*/ 87 w 179"/>
                <a:gd name="T59" fmla="*/ 103 h 202"/>
                <a:gd name="T60" fmla="*/ 89 w 179"/>
                <a:gd name="T61" fmla="*/ 115 h 202"/>
                <a:gd name="T62" fmla="*/ 122 w 179"/>
                <a:gd name="T63" fmla="*/ 112 h 202"/>
                <a:gd name="T64" fmla="*/ 174 w 179"/>
                <a:gd name="T65" fmla="*/ 109 h 202"/>
                <a:gd name="T66" fmla="*/ 161 w 179"/>
                <a:gd name="T67" fmla="*/ 186 h 202"/>
                <a:gd name="T68" fmla="*/ 156 w 179"/>
                <a:gd name="T69" fmla="*/ 201 h 202"/>
                <a:gd name="T70" fmla="*/ 140 w 179"/>
                <a:gd name="T71" fmla="*/ 195 h 202"/>
                <a:gd name="T72" fmla="*/ 89 w 179"/>
                <a:gd name="T73" fmla="*/ 193 h 202"/>
                <a:gd name="T74" fmla="*/ 39 w 179"/>
                <a:gd name="T75" fmla="*/ 195 h 202"/>
                <a:gd name="T76" fmla="*/ 23 w 179"/>
                <a:gd name="T77" fmla="*/ 201 h 202"/>
                <a:gd name="T78" fmla="*/ 18 w 179"/>
                <a:gd name="T79" fmla="*/ 186 h 202"/>
                <a:gd name="T80" fmla="*/ 5 w 179"/>
                <a:gd name="T81" fmla="*/ 109 h 202"/>
                <a:gd name="T82" fmla="*/ 174 w 179"/>
                <a:gd name="T83" fmla="*/ 109 h 202"/>
                <a:gd name="T84" fmla="*/ 161 w 179"/>
                <a:gd name="T85" fmla="*/ 109 h 202"/>
                <a:gd name="T86" fmla="*/ 18 w 179"/>
                <a:gd name="T87" fmla="*/ 109 h 202"/>
                <a:gd name="T88" fmla="*/ 129 w 179"/>
                <a:gd name="T89" fmla="*/ 65 h 202"/>
                <a:gd name="T90" fmla="*/ 125 w 179"/>
                <a:gd name="T91" fmla="*/ 73 h 202"/>
                <a:gd name="T92" fmla="*/ 129 w 179"/>
                <a:gd name="T93" fmla="*/ 73 h 202"/>
                <a:gd name="T94" fmla="*/ 134 w 179"/>
                <a:gd name="T95" fmla="*/ 65 h 202"/>
                <a:gd name="T96" fmla="*/ 171 w 179"/>
                <a:gd name="T97" fmla="*/ 51 h 202"/>
                <a:gd name="T98" fmla="*/ 154 w 179"/>
                <a:gd name="T99" fmla="*/ 7 h 202"/>
                <a:gd name="T100" fmla="*/ 120 w 179"/>
                <a:gd name="T101" fmla="*/ 18 h 202"/>
                <a:gd name="T102" fmla="*/ 171 w 179"/>
                <a:gd name="T103" fmla="*/ 51 h 202"/>
                <a:gd name="T104" fmla="*/ 59 w 179"/>
                <a:gd name="T105" fmla="*/ 18 h 202"/>
                <a:gd name="T106" fmla="*/ 25 w 179"/>
                <a:gd name="T107" fmla="*/ 7 h 202"/>
                <a:gd name="T108" fmla="*/ 8 w 179"/>
                <a:gd name="T109" fmla="*/ 5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 h="202">
                  <a:moveTo>
                    <a:pt x="54" y="69"/>
                  </a:moveTo>
                  <a:cubicBezTo>
                    <a:pt x="55" y="70"/>
                    <a:pt x="55" y="72"/>
                    <a:pt x="54" y="73"/>
                  </a:cubicBezTo>
                  <a:cubicBezTo>
                    <a:pt x="53" y="74"/>
                    <a:pt x="53" y="74"/>
                    <a:pt x="52" y="74"/>
                  </a:cubicBezTo>
                  <a:cubicBezTo>
                    <a:pt x="51" y="74"/>
                    <a:pt x="50" y="74"/>
                    <a:pt x="49" y="73"/>
                  </a:cubicBezTo>
                  <a:cubicBezTo>
                    <a:pt x="45" y="69"/>
                    <a:pt x="45" y="69"/>
                    <a:pt x="45" y="69"/>
                  </a:cubicBezTo>
                  <a:cubicBezTo>
                    <a:pt x="44" y="68"/>
                    <a:pt x="44" y="66"/>
                    <a:pt x="45" y="65"/>
                  </a:cubicBezTo>
                  <a:cubicBezTo>
                    <a:pt x="47" y="63"/>
                    <a:pt x="49" y="63"/>
                    <a:pt x="50" y="65"/>
                  </a:cubicBezTo>
                  <a:lnTo>
                    <a:pt x="54" y="69"/>
                  </a:lnTo>
                  <a:close/>
                  <a:moveTo>
                    <a:pt x="89" y="159"/>
                  </a:moveTo>
                  <a:cubicBezTo>
                    <a:pt x="88" y="159"/>
                    <a:pt x="86" y="160"/>
                    <a:pt x="86" y="162"/>
                  </a:cubicBezTo>
                  <a:cubicBezTo>
                    <a:pt x="86" y="168"/>
                    <a:pt x="86" y="168"/>
                    <a:pt x="86" y="168"/>
                  </a:cubicBezTo>
                  <a:cubicBezTo>
                    <a:pt x="86" y="170"/>
                    <a:pt x="88" y="171"/>
                    <a:pt x="89" y="171"/>
                  </a:cubicBezTo>
                  <a:cubicBezTo>
                    <a:pt x="91" y="171"/>
                    <a:pt x="93" y="170"/>
                    <a:pt x="93" y="168"/>
                  </a:cubicBezTo>
                  <a:cubicBezTo>
                    <a:pt x="93" y="162"/>
                    <a:pt x="93" y="162"/>
                    <a:pt x="93" y="162"/>
                  </a:cubicBezTo>
                  <a:cubicBezTo>
                    <a:pt x="93" y="160"/>
                    <a:pt x="91" y="159"/>
                    <a:pt x="89" y="159"/>
                  </a:cubicBezTo>
                  <a:close/>
                  <a:moveTo>
                    <a:pt x="49" y="144"/>
                  </a:moveTo>
                  <a:cubicBezTo>
                    <a:pt x="45" y="148"/>
                    <a:pt x="45" y="148"/>
                    <a:pt x="45" y="148"/>
                  </a:cubicBezTo>
                  <a:cubicBezTo>
                    <a:pt x="44" y="150"/>
                    <a:pt x="44" y="152"/>
                    <a:pt x="45" y="153"/>
                  </a:cubicBezTo>
                  <a:cubicBezTo>
                    <a:pt x="46" y="154"/>
                    <a:pt x="47" y="154"/>
                    <a:pt x="48" y="154"/>
                  </a:cubicBezTo>
                  <a:cubicBezTo>
                    <a:pt x="48" y="154"/>
                    <a:pt x="49" y="154"/>
                    <a:pt x="50" y="153"/>
                  </a:cubicBezTo>
                  <a:cubicBezTo>
                    <a:pt x="54" y="149"/>
                    <a:pt x="54" y="149"/>
                    <a:pt x="54" y="149"/>
                  </a:cubicBezTo>
                  <a:cubicBezTo>
                    <a:pt x="55" y="148"/>
                    <a:pt x="55" y="146"/>
                    <a:pt x="54" y="144"/>
                  </a:cubicBezTo>
                  <a:cubicBezTo>
                    <a:pt x="53" y="143"/>
                    <a:pt x="51" y="143"/>
                    <a:pt x="49" y="144"/>
                  </a:cubicBezTo>
                  <a:close/>
                  <a:moveTo>
                    <a:pt x="36" y="106"/>
                  </a:moveTo>
                  <a:cubicBezTo>
                    <a:pt x="30" y="106"/>
                    <a:pt x="30" y="106"/>
                    <a:pt x="30" y="106"/>
                  </a:cubicBezTo>
                  <a:cubicBezTo>
                    <a:pt x="29" y="106"/>
                    <a:pt x="27" y="107"/>
                    <a:pt x="27" y="109"/>
                  </a:cubicBezTo>
                  <a:cubicBezTo>
                    <a:pt x="27" y="111"/>
                    <a:pt x="29" y="112"/>
                    <a:pt x="30" y="112"/>
                  </a:cubicBezTo>
                  <a:cubicBezTo>
                    <a:pt x="36" y="112"/>
                    <a:pt x="36" y="112"/>
                    <a:pt x="36" y="112"/>
                  </a:cubicBezTo>
                  <a:cubicBezTo>
                    <a:pt x="38" y="112"/>
                    <a:pt x="39" y="111"/>
                    <a:pt x="39" y="109"/>
                  </a:cubicBezTo>
                  <a:cubicBezTo>
                    <a:pt x="39" y="107"/>
                    <a:pt x="38" y="106"/>
                    <a:pt x="36" y="106"/>
                  </a:cubicBezTo>
                  <a:close/>
                  <a:moveTo>
                    <a:pt x="89" y="59"/>
                  </a:moveTo>
                  <a:cubicBezTo>
                    <a:pt x="91" y="59"/>
                    <a:pt x="93" y="57"/>
                    <a:pt x="93" y="55"/>
                  </a:cubicBezTo>
                  <a:cubicBezTo>
                    <a:pt x="93" y="50"/>
                    <a:pt x="93" y="50"/>
                    <a:pt x="93" y="50"/>
                  </a:cubicBezTo>
                  <a:cubicBezTo>
                    <a:pt x="93" y="48"/>
                    <a:pt x="91" y="46"/>
                    <a:pt x="89" y="46"/>
                  </a:cubicBezTo>
                  <a:cubicBezTo>
                    <a:pt x="88" y="46"/>
                    <a:pt x="86" y="48"/>
                    <a:pt x="86" y="50"/>
                  </a:cubicBezTo>
                  <a:cubicBezTo>
                    <a:pt x="86" y="55"/>
                    <a:pt x="86" y="55"/>
                    <a:pt x="86" y="55"/>
                  </a:cubicBezTo>
                  <a:cubicBezTo>
                    <a:pt x="86" y="57"/>
                    <a:pt x="88" y="59"/>
                    <a:pt x="89" y="59"/>
                  </a:cubicBezTo>
                  <a:close/>
                  <a:moveTo>
                    <a:pt x="129" y="144"/>
                  </a:moveTo>
                  <a:cubicBezTo>
                    <a:pt x="128" y="143"/>
                    <a:pt x="126" y="143"/>
                    <a:pt x="125" y="144"/>
                  </a:cubicBezTo>
                  <a:cubicBezTo>
                    <a:pt x="124" y="146"/>
                    <a:pt x="124" y="148"/>
                    <a:pt x="125" y="149"/>
                  </a:cubicBezTo>
                  <a:cubicBezTo>
                    <a:pt x="129" y="153"/>
                    <a:pt x="129" y="153"/>
                    <a:pt x="129" y="153"/>
                  </a:cubicBezTo>
                  <a:cubicBezTo>
                    <a:pt x="130" y="154"/>
                    <a:pt x="130" y="154"/>
                    <a:pt x="131" y="154"/>
                  </a:cubicBezTo>
                  <a:cubicBezTo>
                    <a:pt x="132" y="154"/>
                    <a:pt x="133" y="154"/>
                    <a:pt x="134" y="153"/>
                  </a:cubicBezTo>
                  <a:cubicBezTo>
                    <a:pt x="135" y="152"/>
                    <a:pt x="135" y="150"/>
                    <a:pt x="134" y="148"/>
                  </a:cubicBezTo>
                  <a:lnTo>
                    <a:pt x="129" y="144"/>
                  </a:lnTo>
                  <a:close/>
                  <a:moveTo>
                    <a:pt x="143" y="112"/>
                  </a:moveTo>
                  <a:cubicBezTo>
                    <a:pt x="149" y="112"/>
                    <a:pt x="149" y="112"/>
                    <a:pt x="149" y="112"/>
                  </a:cubicBezTo>
                  <a:cubicBezTo>
                    <a:pt x="150" y="112"/>
                    <a:pt x="152" y="111"/>
                    <a:pt x="152" y="109"/>
                  </a:cubicBezTo>
                  <a:cubicBezTo>
                    <a:pt x="152" y="107"/>
                    <a:pt x="150" y="106"/>
                    <a:pt x="149" y="106"/>
                  </a:cubicBezTo>
                  <a:cubicBezTo>
                    <a:pt x="143" y="106"/>
                    <a:pt x="143" y="106"/>
                    <a:pt x="143" y="106"/>
                  </a:cubicBezTo>
                  <a:cubicBezTo>
                    <a:pt x="141" y="106"/>
                    <a:pt x="140" y="107"/>
                    <a:pt x="140" y="109"/>
                  </a:cubicBezTo>
                  <a:cubicBezTo>
                    <a:pt x="140" y="111"/>
                    <a:pt x="141" y="112"/>
                    <a:pt x="143" y="112"/>
                  </a:cubicBezTo>
                  <a:close/>
                  <a:moveTo>
                    <a:pt x="125" y="109"/>
                  </a:moveTo>
                  <a:cubicBezTo>
                    <a:pt x="125" y="107"/>
                    <a:pt x="124" y="106"/>
                    <a:pt x="122" y="106"/>
                  </a:cubicBezTo>
                  <a:cubicBezTo>
                    <a:pt x="94" y="106"/>
                    <a:pt x="94" y="106"/>
                    <a:pt x="94" y="106"/>
                  </a:cubicBezTo>
                  <a:cubicBezTo>
                    <a:pt x="94" y="105"/>
                    <a:pt x="93" y="104"/>
                    <a:pt x="92" y="103"/>
                  </a:cubicBezTo>
                  <a:cubicBezTo>
                    <a:pt x="92" y="67"/>
                    <a:pt x="92" y="67"/>
                    <a:pt x="92" y="67"/>
                  </a:cubicBezTo>
                  <a:cubicBezTo>
                    <a:pt x="92" y="65"/>
                    <a:pt x="91" y="64"/>
                    <a:pt x="89" y="64"/>
                  </a:cubicBezTo>
                  <a:cubicBezTo>
                    <a:pt x="88" y="64"/>
                    <a:pt x="87" y="65"/>
                    <a:pt x="87" y="67"/>
                  </a:cubicBezTo>
                  <a:cubicBezTo>
                    <a:pt x="87" y="103"/>
                    <a:pt x="87" y="103"/>
                    <a:pt x="87" y="103"/>
                  </a:cubicBezTo>
                  <a:cubicBezTo>
                    <a:pt x="85" y="104"/>
                    <a:pt x="84" y="106"/>
                    <a:pt x="84" y="109"/>
                  </a:cubicBezTo>
                  <a:cubicBezTo>
                    <a:pt x="84" y="112"/>
                    <a:pt x="86" y="115"/>
                    <a:pt x="89" y="115"/>
                  </a:cubicBezTo>
                  <a:cubicBezTo>
                    <a:pt x="92" y="115"/>
                    <a:pt x="93" y="114"/>
                    <a:pt x="94" y="112"/>
                  </a:cubicBezTo>
                  <a:cubicBezTo>
                    <a:pt x="122" y="112"/>
                    <a:pt x="122" y="112"/>
                    <a:pt x="122" y="112"/>
                  </a:cubicBezTo>
                  <a:cubicBezTo>
                    <a:pt x="124" y="112"/>
                    <a:pt x="125" y="111"/>
                    <a:pt x="125" y="109"/>
                  </a:cubicBezTo>
                  <a:close/>
                  <a:moveTo>
                    <a:pt x="174" y="109"/>
                  </a:moveTo>
                  <a:cubicBezTo>
                    <a:pt x="174" y="131"/>
                    <a:pt x="166" y="151"/>
                    <a:pt x="152" y="166"/>
                  </a:cubicBezTo>
                  <a:cubicBezTo>
                    <a:pt x="161" y="186"/>
                    <a:pt x="161" y="186"/>
                    <a:pt x="161" y="186"/>
                  </a:cubicBezTo>
                  <a:cubicBezTo>
                    <a:pt x="163" y="189"/>
                    <a:pt x="163" y="192"/>
                    <a:pt x="162" y="195"/>
                  </a:cubicBezTo>
                  <a:cubicBezTo>
                    <a:pt x="161" y="198"/>
                    <a:pt x="158" y="200"/>
                    <a:pt x="156" y="201"/>
                  </a:cubicBezTo>
                  <a:cubicBezTo>
                    <a:pt x="154" y="202"/>
                    <a:pt x="152" y="202"/>
                    <a:pt x="151" y="202"/>
                  </a:cubicBezTo>
                  <a:cubicBezTo>
                    <a:pt x="146" y="202"/>
                    <a:pt x="142" y="200"/>
                    <a:pt x="140" y="195"/>
                  </a:cubicBezTo>
                  <a:cubicBezTo>
                    <a:pt x="134" y="181"/>
                    <a:pt x="134" y="181"/>
                    <a:pt x="134" y="181"/>
                  </a:cubicBezTo>
                  <a:cubicBezTo>
                    <a:pt x="121" y="189"/>
                    <a:pt x="106" y="193"/>
                    <a:pt x="89" y="193"/>
                  </a:cubicBezTo>
                  <a:cubicBezTo>
                    <a:pt x="73" y="193"/>
                    <a:pt x="58" y="189"/>
                    <a:pt x="45" y="181"/>
                  </a:cubicBezTo>
                  <a:cubicBezTo>
                    <a:pt x="39" y="195"/>
                    <a:pt x="39" y="195"/>
                    <a:pt x="39" y="195"/>
                  </a:cubicBezTo>
                  <a:cubicBezTo>
                    <a:pt x="37" y="200"/>
                    <a:pt x="33" y="202"/>
                    <a:pt x="28" y="202"/>
                  </a:cubicBezTo>
                  <a:cubicBezTo>
                    <a:pt x="27" y="202"/>
                    <a:pt x="25" y="202"/>
                    <a:pt x="23" y="201"/>
                  </a:cubicBezTo>
                  <a:cubicBezTo>
                    <a:pt x="21" y="200"/>
                    <a:pt x="18" y="198"/>
                    <a:pt x="17" y="195"/>
                  </a:cubicBezTo>
                  <a:cubicBezTo>
                    <a:pt x="16" y="192"/>
                    <a:pt x="16" y="189"/>
                    <a:pt x="18" y="186"/>
                  </a:cubicBezTo>
                  <a:cubicBezTo>
                    <a:pt x="27" y="166"/>
                    <a:pt x="27" y="166"/>
                    <a:pt x="27" y="166"/>
                  </a:cubicBezTo>
                  <a:cubicBezTo>
                    <a:pt x="13" y="151"/>
                    <a:pt x="5" y="131"/>
                    <a:pt x="5" y="109"/>
                  </a:cubicBezTo>
                  <a:cubicBezTo>
                    <a:pt x="5" y="62"/>
                    <a:pt x="43" y="24"/>
                    <a:pt x="89" y="24"/>
                  </a:cubicBezTo>
                  <a:cubicBezTo>
                    <a:pt x="136" y="24"/>
                    <a:pt x="174" y="62"/>
                    <a:pt x="174" y="109"/>
                  </a:cubicBezTo>
                  <a:close/>
                  <a:moveTo>
                    <a:pt x="89" y="181"/>
                  </a:moveTo>
                  <a:cubicBezTo>
                    <a:pt x="129" y="181"/>
                    <a:pt x="161" y="148"/>
                    <a:pt x="161" y="109"/>
                  </a:cubicBezTo>
                  <a:cubicBezTo>
                    <a:pt x="161" y="69"/>
                    <a:pt x="129" y="37"/>
                    <a:pt x="89" y="37"/>
                  </a:cubicBezTo>
                  <a:cubicBezTo>
                    <a:pt x="50" y="37"/>
                    <a:pt x="18" y="69"/>
                    <a:pt x="18" y="109"/>
                  </a:cubicBezTo>
                  <a:cubicBezTo>
                    <a:pt x="18" y="148"/>
                    <a:pt x="50" y="181"/>
                    <a:pt x="89" y="181"/>
                  </a:cubicBezTo>
                  <a:close/>
                  <a:moveTo>
                    <a:pt x="129" y="65"/>
                  </a:moveTo>
                  <a:cubicBezTo>
                    <a:pt x="125" y="69"/>
                    <a:pt x="125" y="69"/>
                    <a:pt x="125" y="69"/>
                  </a:cubicBezTo>
                  <a:cubicBezTo>
                    <a:pt x="124" y="70"/>
                    <a:pt x="124" y="72"/>
                    <a:pt x="125" y="73"/>
                  </a:cubicBezTo>
                  <a:cubicBezTo>
                    <a:pt x="126" y="74"/>
                    <a:pt x="126" y="74"/>
                    <a:pt x="127" y="74"/>
                  </a:cubicBezTo>
                  <a:cubicBezTo>
                    <a:pt x="128" y="74"/>
                    <a:pt x="129" y="74"/>
                    <a:pt x="129" y="73"/>
                  </a:cubicBezTo>
                  <a:cubicBezTo>
                    <a:pt x="134" y="69"/>
                    <a:pt x="134" y="69"/>
                    <a:pt x="134" y="69"/>
                  </a:cubicBezTo>
                  <a:cubicBezTo>
                    <a:pt x="135" y="68"/>
                    <a:pt x="135" y="66"/>
                    <a:pt x="134" y="65"/>
                  </a:cubicBezTo>
                  <a:cubicBezTo>
                    <a:pt x="132" y="63"/>
                    <a:pt x="130" y="63"/>
                    <a:pt x="129" y="65"/>
                  </a:cubicBezTo>
                  <a:close/>
                  <a:moveTo>
                    <a:pt x="171" y="51"/>
                  </a:moveTo>
                  <a:cubicBezTo>
                    <a:pt x="179" y="40"/>
                    <a:pt x="179" y="26"/>
                    <a:pt x="170" y="19"/>
                  </a:cubicBezTo>
                  <a:cubicBezTo>
                    <a:pt x="154" y="7"/>
                    <a:pt x="154" y="7"/>
                    <a:pt x="154" y="7"/>
                  </a:cubicBezTo>
                  <a:cubicBezTo>
                    <a:pt x="145" y="0"/>
                    <a:pt x="131" y="4"/>
                    <a:pt x="122" y="15"/>
                  </a:cubicBezTo>
                  <a:cubicBezTo>
                    <a:pt x="120" y="18"/>
                    <a:pt x="120" y="18"/>
                    <a:pt x="120" y="18"/>
                  </a:cubicBezTo>
                  <a:cubicBezTo>
                    <a:pt x="168" y="55"/>
                    <a:pt x="168" y="55"/>
                    <a:pt x="168" y="55"/>
                  </a:cubicBezTo>
                  <a:lnTo>
                    <a:pt x="171" y="51"/>
                  </a:lnTo>
                  <a:close/>
                  <a:moveTo>
                    <a:pt x="10" y="55"/>
                  </a:moveTo>
                  <a:cubicBezTo>
                    <a:pt x="59" y="18"/>
                    <a:pt x="59" y="18"/>
                    <a:pt x="59" y="18"/>
                  </a:cubicBezTo>
                  <a:cubicBezTo>
                    <a:pt x="57" y="15"/>
                    <a:pt x="57" y="15"/>
                    <a:pt x="57" y="15"/>
                  </a:cubicBezTo>
                  <a:cubicBezTo>
                    <a:pt x="48" y="4"/>
                    <a:pt x="34" y="0"/>
                    <a:pt x="25" y="7"/>
                  </a:cubicBezTo>
                  <a:cubicBezTo>
                    <a:pt x="9" y="19"/>
                    <a:pt x="9" y="19"/>
                    <a:pt x="9" y="19"/>
                  </a:cubicBezTo>
                  <a:cubicBezTo>
                    <a:pt x="0" y="26"/>
                    <a:pt x="0" y="40"/>
                    <a:pt x="8" y="51"/>
                  </a:cubicBezTo>
                  <a:lnTo>
                    <a:pt x="10" y="5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5" name="Freeform 9"/>
            <p:cNvSpPr>
              <a:spLocks noEditPoints="1"/>
            </p:cNvSpPr>
            <p:nvPr/>
          </p:nvSpPr>
          <p:spPr bwMode="auto">
            <a:xfrm>
              <a:off x="3828136" y="1610338"/>
              <a:ext cx="233765" cy="162447"/>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6" name="Freeform 10"/>
            <p:cNvSpPr>
              <a:spLocks noEditPoints="1"/>
            </p:cNvSpPr>
            <p:nvPr/>
          </p:nvSpPr>
          <p:spPr bwMode="auto">
            <a:xfrm>
              <a:off x="4828307" y="1971669"/>
              <a:ext cx="270410" cy="206350"/>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7" name="Freeform 14"/>
            <p:cNvSpPr>
              <a:spLocks noEditPoints="1"/>
            </p:cNvSpPr>
            <p:nvPr/>
          </p:nvSpPr>
          <p:spPr bwMode="auto">
            <a:xfrm>
              <a:off x="5683213" y="2579979"/>
              <a:ext cx="240372" cy="221038"/>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8" name="Freeform 18"/>
            <p:cNvSpPr>
              <a:spLocks noEditPoints="1"/>
            </p:cNvSpPr>
            <p:nvPr/>
          </p:nvSpPr>
          <p:spPr bwMode="auto">
            <a:xfrm>
              <a:off x="6765425" y="2127901"/>
              <a:ext cx="223175" cy="345223"/>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19" name="Freeform 19"/>
            <p:cNvSpPr>
              <a:spLocks noEditPoints="1"/>
            </p:cNvSpPr>
            <p:nvPr/>
          </p:nvSpPr>
          <p:spPr bwMode="auto">
            <a:xfrm>
              <a:off x="4852637" y="2411988"/>
              <a:ext cx="260246" cy="259119"/>
            </a:xfrm>
            <a:custGeom>
              <a:avLst/>
              <a:gdLst>
                <a:gd name="T0" fmla="*/ 189 w 195"/>
                <a:gd name="T1" fmla="*/ 30 h 194"/>
                <a:gd name="T2" fmla="*/ 165 w 195"/>
                <a:gd name="T3" fmla="*/ 5 h 194"/>
                <a:gd name="T4" fmla="*/ 145 w 195"/>
                <a:gd name="T5" fmla="*/ 5 h 194"/>
                <a:gd name="T6" fmla="*/ 15 w 195"/>
                <a:gd name="T7" fmla="*/ 135 h 194"/>
                <a:gd name="T8" fmla="*/ 15 w 195"/>
                <a:gd name="T9" fmla="*/ 136 h 194"/>
                <a:gd name="T10" fmla="*/ 6 w 195"/>
                <a:gd name="T11" fmla="*/ 170 h 194"/>
                <a:gd name="T12" fmla="*/ 1 w 195"/>
                <a:gd name="T13" fmla="*/ 186 h 194"/>
                <a:gd name="T14" fmla="*/ 8 w 195"/>
                <a:gd name="T15" fmla="*/ 193 h 194"/>
                <a:gd name="T16" fmla="*/ 24 w 195"/>
                <a:gd name="T17" fmla="*/ 189 h 194"/>
                <a:gd name="T18" fmla="*/ 59 w 195"/>
                <a:gd name="T19" fmla="*/ 180 h 194"/>
                <a:gd name="T20" fmla="*/ 59 w 195"/>
                <a:gd name="T21" fmla="*/ 179 h 194"/>
                <a:gd name="T22" fmla="*/ 189 w 195"/>
                <a:gd name="T23" fmla="*/ 49 h 194"/>
                <a:gd name="T24" fmla="*/ 189 w 195"/>
                <a:gd name="T25" fmla="*/ 30 h 194"/>
                <a:gd name="T26" fmla="*/ 48 w 195"/>
                <a:gd name="T27" fmla="*/ 174 h 194"/>
                <a:gd name="T28" fmla="*/ 27 w 195"/>
                <a:gd name="T29" fmla="*/ 180 h 194"/>
                <a:gd name="T30" fmla="*/ 15 w 195"/>
                <a:gd name="T31" fmla="*/ 168 h 194"/>
                <a:gd name="T32" fmla="*/ 20 w 195"/>
                <a:gd name="T33" fmla="*/ 147 h 194"/>
                <a:gd name="T34" fmla="*/ 21 w 195"/>
                <a:gd name="T35" fmla="*/ 142 h 194"/>
                <a:gd name="T36" fmla="*/ 53 w 195"/>
                <a:gd name="T37" fmla="*/ 173 h 194"/>
                <a:gd name="T38" fmla="*/ 48 w 195"/>
                <a:gd name="T39" fmla="*/ 174 h 194"/>
                <a:gd name="T40" fmla="*/ 59 w 195"/>
                <a:gd name="T41" fmla="*/ 168 h 194"/>
                <a:gd name="T42" fmla="*/ 26 w 195"/>
                <a:gd name="T43" fmla="*/ 135 h 194"/>
                <a:gd name="T44" fmla="*/ 115 w 195"/>
                <a:gd name="T45" fmla="*/ 46 h 194"/>
                <a:gd name="T46" fmla="*/ 121 w 195"/>
                <a:gd name="T47" fmla="*/ 52 h 194"/>
                <a:gd name="T48" fmla="*/ 148 w 195"/>
                <a:gd name="T49" fmla="*/ 79 h 194"/>
                <a:gd name="T50" fmla="*/ 59 w 195"/>
                <a:gd name="T51" fmla="*/ 168 h 194"/>
                <a:gd name="T52" fmla="*/ 183 w 195"/>
                <a:gd name="T53" fmla="*/ 44 h 194"/>
                <a:gd name="T54" fmla="*/ 169 w 195"/>
                <a:gd name="T55" fmla="*/ 58 h 194"/>
                <a:gd name="T56" fmla="*/ 167 w 195"/>
                <a:gd name="T57" fmla="*/ 57 h 194"/>
                <a:gd name="T58" fmla="*/ 180 w 195"/>
                <a:gd name="T59" fmla="*/ 43 h 194"/>
                <a:gd name="T60" fmla="*/ 182 w 195"/>
                <a:gd name="T61" fmla="*/ 38 h 194"/>
                <a:gd name="T62" fmla="*/ 178 w 195"/>
                <a:gd name="T63" fmla="*/ 31 h 194"/>
                <a:gd name="T64" fmla="*/ 174 w 195"/>
                <a:gd name="T65" fmla="*/ 36 h 194"/>
                <a:gd name="T66" fmla="*/ 176 w 195"/>
                <a:gd name="T67" fmla="*/ 39 h 194"/>
                <a:gd name="T68" fmla="*/ 176 w 195"/>
                <a:gd name="T69" fmla="*/ 39 h 194"/>
                <a:gd name="T70" fmla="*/ 163 w 195"/>
                <a:gd name="T71" fmla="*/ 52 h 194"/>
                <a:gd name="T72" fmla="*/ 136 w 195"/>
                <a:gd name="T73" fmla="*/ 26 h 194"/>
                <a:gd name="T74" fmla="*/ 151 w 195"/>
                <a:gd name="T75" fmla="*/ 11 h 194"/>
                <a:gd name="T76" fmla="*/ 159 w 195"/>
                <a:gd name="T77" fmla="*/ 11 h 194"/>
                <a:gd name="T78" fmla="*/ 183 w 195"/>
                <a:gd name="T79" fmla="*/ 35 h 194"/>
                <a:gd name="T80" fmla="*/ 183 w 195"/>
                <a:gd name="T81" fmla="*/ 4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194">
                  <a:moveTo>
                    <a:pt x="189" y="30"/>
                  </a:moveTo>
                  <a:cubicBezTo>
                    <a:pt x="165" y="5"/>
                    <a:pt x="165" y="5"/>
                    <a:pt x="165" y="5"/>
                  </a:cubicBezTo>
                  <a:cubicBezTo>
                    <a:pt x="160" y="0"/>
                    <a:pt x="151" y="0"/>
                    <a:pt x="145" y="5"/>
                  </a:cubicBezTo>
                  <a:cubicBezTo>
                    <a:pt x="15" y="135"/>
                    <a:pt x="15" y="135"/>
                    <a:pt x="15" y="135"/>
                  </a:cubicBezTo>
                  <a:cubicBezTo>
                    <a:pt x="15" y="136"/>
                    <a:pt x="15" y="136"/>
                    <a:pt x="15" y="136"/>
                  </a:cubicBezTo>
                  <a:cubicBezTo>
                    <a:pt x="15" y="136"/>
                    <a:pt x="6" y="170"/>
                    <a:pt x="6" y="170"/>
                  </a:cubicBezTo>
                  <a:cubicBezTo>
                    <a:pt x="1" y="186"/>
                    <a:pt x="1" y="186"/>
                    <a:pt x="1" y="186"/>
                  </a:cubicBezTo>
                  <a:cubicBezTo>
                    <a:pt x="0" y="191"/>
                    <a:pt x="3" y="194"/>
                    <a:pt x="8" y="193"/>
                  </a:cubicBezTo>
                  <a:cubicBezTo>
                    <a:pt x="24" y="189"/>
                    <a:pt x="24" y="189"/>
                    <a:pt x="24" y="189"/>
                  </a:cubicBezTo>
                  <a:cubicBezTo>
                    <a:pt x="24" y="189"/>
                    <a:pt x="59" y="180"/>
                    <a:pt x="59" y="180"/>
                  </a:cubicBezTo>
                  <a:cubicBezTo>
                    <a:pt x="59" y="179"/>
                    <a:pt x="59" y="179"/>
                    <a:pt x="59" y="179"/>
                  </a:cubicBezTo>
                  <a:cubicBezTo>
                    <a:pt x="189" y="49"/>
                    <a:pt x="189" y="49"/>
                    <a:pt x="189" y="49"/>
                  </a:cubicBezTo>
                  <a:cubicBezTo>
                    <a:pt x="195" y="44"/>
                    <a:pt x="195" y="35"/>
                    <a:pt x="189" y="30"/>
                  </a:cubicBezTo>
                  <a:close/>
                  <a:moveTo>
                    <a:pt x="48" y="174"/>
                  </a:moveTo>
                  <a:cubicBezTo>
                    <a:pt x="27" y="180"/>
                    <a:pt x="27" y="180"/>
                    <a:pt x="27" y="180"/>
                  </a:cubicBezTo>
                  <a:cubicBezTo>
                    <a:pt x="15" y="168"/>
                    <a:pt x="15" y="168"/>
                    <a:pt x="15" y="168"/>
                  </a:cubicBezTo>
                  <a:cubicBezTo>
                    <a:pt x="20" y="147"/>
                    <a:pt x="20" y="147"/>
                    <a:pt x="20" y="147"/>
                  </a:cubicBezTo>
                  <a:cubicBezTo>
                    <a:pt x="21" y="145"/>
                    <a:pt x="21" y="143"/>
                    <a:pt x="21" y="142"/>
                  </a:cubicBezTo>
                  <a:cubicBezTo>
                    <a:pt x="53" y="173"/>
                    <a:pt x="53" y="173"/>
                    <a:pt x="53" y="173"/>
                  </a:cubicBezTo>
                  <a:cubicBezTo>
                    <a:pt x="51" y="173"/>
                    <a:pt x="50" y="174"/>
                    <a:pt x="48" y="174"/>
                  </a:cubicBezTo>
                  <a:close/>
                  <a:moveTo>
                    <a:pt x="59" y="168"/>
                  </a:moveTo>
                  <a:cubicBezTo>
                    <a:pt x="26" y="135"/>
                    <a:pt x="26" y="135"/>
                    <a:pt x="26" y="135"/>
                  </a:cubicBezTo>
                  <a:cubicBezTo>
                    <a:pt x="115" y="46"/>
                    <a:pt x="115" y="46"/>
                    <a:pt x="115" y="46"/>
                  </a:cubicBezTo>
                  <a:cubicBezTo>
                    <a:pt x="121" y="52"/>
                    <a:pt x="121" y="52"/>
                    <a:pt x="121" y="52"/>
                  </a:cubicBezTo>
                  <a:cubicBezTo>
                    <a:pt x="148" y="79"/>
                    <a:pt x="148" y="79"/>
                    <a:pt x="148" y="79"/>
                  </a:cubicBezTo>
                  <a:lnTo>
                    <a:pt x="59" y="168"/>
                  </a:lnTo>
                  <a:close/>
                  <a:moveTo>
                    <a:pt x="183" y="44"/>
                  </a:moveTo>
                  <a:cubicBezTo>
                    <a:pt x="169" y="58"/>
                    <a:pt x="169" y="58"/>
                    <a:pt x="169" y="58"/>
                  </a:cubicBezTo>
                  <a:cubicBezTo>
                    <a:pt x="167" y="57"/>
                    <a:pt x="167" y="57"/>
                    <a:pt x="167" y="57"/>
                  </a:cubicBezTo>
                  <a:cubicBezTo>
                    <a:pt x="180" y="43"/>
                    <a:pt x="180" y="43"/>
                    <a:pt x="180" y="43"/>
                  </a:cubicBezTo>
                  <a:cubicBezTo>
                    <a:pt x="182" y="42"/>
                    <a:pt x="182" y="40"/>
                    <a:pt x="182" y="38"/>
                  </a:cubicBezTo>
                  <a:cubicBezTo>
                    <a:pt x="182" y="34"/>
                    <a:pt x="179" y="32"/>
                    <a:pt x="178" y="31"/>
                  </a:cubicBezTo>
                  <a:cubicBezTo>
                    <a:pt x="174" y="36"/>
                    <a:pt x="174" y="36"/>
                    <a:pt x="174" y="36"/>
                  </a:cubicBezTo>
                  <a:cubicBezTo>
                    <a:pt x="175" y="36"/>
                    <a:pt x="176" y="38"/>
                    <a:pt x="176" y="39"/>
                  </a:cubicBezTo>
                  <a:cubicBezTo>
                    <a:pt x="176" y="39"/>
                    <a:pt x="176" y="39"/>
                    <a:pt x="176" y="39"/>
                  </a:cubicBezTo>
                  <a:cubicBezTo>
                    <a:pt x="163" y="52"/>
                    <a:pt x="163" y="52"/>
                    <a:pt x="163" y="52"/>
                  </a:cubicBezTo>
                  <a:cubicBezTo>
                    <a:pt x="136" y="26"/>
                    <a:pt x="136" y="26"/>
                    <a:pt x="136" y="26"/>
                  </a:cubicBezTo>
                  <a:cubicBezTo>
                    <a:pt x="151" y="11"/>
                    <a:pt x="151" y="11"/>
                    <a:pt x="151" y="11"/>
                  </a:cubicBezTo>
                  <a:cubicBezTo>
                    <a:pt x="153" y="9"/>
                    <a:pt x="157" y="9"/>
                    <a:pt x="159" y="11"/>
                  </a:cubicBezTo>
                  <a:cubicBezTo>
                    <a:pt x="183" y="35"/>
                    <a:pt x="183" y="35"/>
                    <a:pt x="183" y="35"/>
                  </a:cubicBezTo>
                  <a:cubicBezTo>
                    <a:pt x="186" y="37"/>
                    <a:pt x="186" y="41"/>
                    <a:pt x="183"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0" name="Freeform 20"/>
            <p:cNvSpPr>
              <a:spLocks noEditPoints="1"/>
            </p:cNvSpPr>
            <p:nvPr/>
          </p:nvSpPr>
          <p:spPr bwMode="auto">
            <a:xfrm>
              <a:off x="5364587" y="1826770"/>
              <a:ext cx="205179" cy="206986"/>
            </a:xfrm>
            <a:custGeom>
              <a:avLst/>
              <a:gdLst>
                <a:gd name="T0" fmla="*/ 188 w 192"/>
                <a:gd name="T1" fmla="*/ 15 h 193"/>
                <a:gd name="T2" fmla="*/ 177 w 192"/>
                <a:gd name="T3" fmla="*/ 5 h 193"/>
                <a:gd name="T4" fmla="*/ 161 w 192"/>
                <a:gd name="T5" fmla="*/ 5 h 193"/>
                <a:gd name="T6" fmla="*/ 146 w 192"/>
                <a:gd name="T7" fmla="*/ 20 h 193"/>
                <a:gd name="T8" fmla="*/ 123 w 192"/>
                <a:gd name="T9" fmla="*/ 25 h 193"/>
                <a:gd name="T10" fmla="*/ 121 w 192"/>
                <a:gd name="T11" fmla="*/ 28 h 193"/>
                <a:gd name="T12" fmla="*/ 112 w 192"/>
                <a:gd name="T13" fmla="*/ 25 h 193"/>
                <a:gd name="T14" fmla="*/ 96 w 192"/>
                <a:gd name="T15" fmla="*/ 32 h 193"/>
                <a:gd name="T16" fmla="*/ 42 w 192"/>
                <a:gd name="T17" fmla="*/ 87 h 193"/>
                <a:gd name="T18" fmla="*/ 41 w 192"/>
                <a:gd name="T19" fmla="*/ 90 h 193"/>
                <a:gd name="T20" fmla="*/ 42 w 192"/>
                <a:gd name="T21" fmla="*/ 91 h 193"/>
                <a:gd name="T22" fmla="*/ 44 w 192"/>
                <a:gd name="T23" fmla="*/ 92 h 193"/>
                <a:gd name="T24" fmla="*/ 60 w 192"/>
                <a:gd name="T25" fmla="*/ 84 h 193"/>
                <a:gd name="T26" fmla="*/ 59 w 192"/>
                <a:gd name="T27" fmla="*/ 78 h 193"/>
                <a:gd name="T28" fmla="*/ 101 w 192"/>
                <a:gd name="T29" fmla="*/ 37 h 193"/>
                <a:gd name="T30" fmla="*/ 112 w 192"/>
                <a:gd name="T31" fmla="*/ 31 h 193"/>
                <a:gd name="T32" fmla="*/ 117 w 192"/>
                <a:gd name="T33" fmla="*/ 32 h 193"/>
                <a:gd name="T34" fmla="*/ 94 w 192"/>
                <a:gd name="T35" fmla="*/ 55 h 193"/>
                <a:gd name="T36" fmla="*/ 94 w 192"/>
                <a:gd name="T37" fmla="*/ 55 h 193"/>
                <a:gd name="T38" fmla="*/ 37 w 192"/>
                <a:gd name="T39" fmla="*/ 112 h 193"/>
                <a:gd name="T40" fmla="*/ 33 w 192"/>
                <a:gd name="T41" fmla="*/ 116 h 193"/>
                <a:gd name="T42" fmla="*/ 4 w 192"/>
                <a:gd name="T43" fmla="*/ 174 h 193"/>
                <a:gd name="T44" fmla="*/ 5 w 192"/>
                <a:gd name="T45" fmla="*/ 176 h 193"/>
                <a:gd name="T46" fmla="*/ 1 w 192"/>
                <a:gd name="T47" fmla="*/ 186 h 193"/>
                <a:gd name="T48" fmla="*/ 7 w 192"/>
                <a:gd name="T49" fmla="*/ 191 h 193"/>
                <a:gd name="T50" fmla="*/ 17 w 192"/>
                <a:gd name="T51" fmla="*/ 188 h 193"/>
                <a:gd name="T52" fmla="*/ 19 w 192"/>
                <a:gd name="T53" fmla="*/ 189 h 193"/>
                <a:gd name="T54" fmla="*/ 76 w 192"/>
                <a:gd name="T55" fmla="*/ 160 h 193"/>
                <a:gd name="T56" fmla="*/ 80 w 192"/>
                <a:gd name="T57" fmla="*/ 156 h 193"/>
                <a:gd name="T58" fmla="*/ 125 w 192"/>
                <a:gd name="T59" fmla="*/ 112 h 193"/>
                <a:gd name="T60" fmla="*/ 141 w 192"/>
                <a:gd name="T61" fmla="*/ 96 h 193"/>
                <a:gd name="T62" fmla="*/ 167 w 192"/>
                <a:gd name="T63" fmla="*/ 69 h 193"/>
                <a:gd name="T64" fmla="*/ 173 w 192"/>
                <a:gd name="T65" fmla="*/ 47 h 193"/>
                <a:gd name="T66" fmla="*/ 188 w 192"/>
                <a:gd name="T67" fmla="*/ 31 h 193"/>
                <a:gd name="T68" fmla="*/ 188 w 192"/>
                <a:gd name="T69" fmla="*/ 15 h 193"/>
                <a:gd name="T70" fmla="*/ 21 w 192"/>
                <a:gd name="T71" fmla="*/ 180 h 193"/>
                <a:gd name="T72" fmla="*/ 13 w 192"/>
                <a:gd name="T73" fmla="*/ 172 h 193"/>
                <a:gd name="T74" fmla="*/ 38 w 192"/>
                <a:gd name="T75" fmla="*/ 122 h 193"/>
                <a:gd name="T76" fmla="*/ 71 w 192"/>
                <a:gd name="T77" fmla="*/ 155 h 193"/>
                <a:gd name="T78" fmla="*/ 21 w 192"/>
                <a:gd name="T79" fmla="*/ 180 h 193"/>
                <a:gd name="T80" fmla="*/ 162 w 192"/>
                <a:gd name="T81" fmla="*/ 64 h 193"/>
                <a:gd name="T82" fmla="*/ 133 w 192"/>
                <a:gd name="T83" fmla="*/ 92 h 193"/>
                <a:gd name="T84" fmla="*/ 84 w 192"/>
                <a:gd name="T85" fmla="*/ 141 h 193"/>
                <a:gd name="T86" fmla="*/ 52 w 192"/>
                <a:gd name="T87" fmla="*/ 108 h 193"/>
                <a:gd name="T88" fmla="*/ 129 w 192"/>
                <a:gd name="T89" fmla="*/ 31 h 193"/>
                <a:gd name="T90" fmla="*/ 142 w 192"/>
                <a:gd name="T91" fmla="*/ 27 h 193"/>
                <a:gd name="T92" fmla="*/ 166 w 192"/>
                <a:gd name="T93" fmla="*/ 51 h 193"/>
                <a:gd name="T94" fmla="*/ 162 w 192"/>
                <a:gd name="T95" fmla="*/ 64 h 193"/>
                <a:gd name="T96" fmla="*/ 182 w 192"/>
                <a:gd name="T97" fmla="*/ 26 h 193"/>
                <a:gd name="T98" fmla="*/ 167 w 192"/>
                <a:gd name="T99" fmla="*/ 41 h 193"/>
                <a:gd name="T100" fmla="*/ 152 w 192"/>
                <a:gd name="T101" fmla="*/ 26 h 193"/>
                <a:gd name="T102" fmla="*/ 167 w 192"/>
                <a:gd name="T103" fmla="*/ 11 h 193"/>
                <a:gd name="T104" fmla="*/ 172 w 192"/>
                <a:gd name="T105" fmla="*/ 11 h 193"/>
                <a:gd name="T106" fmla="*/ 182 w 192"/>
                <a:gd name="T107" fmla="*/ 21 h 193"/>
                <a:gd name="T108" fmla="*/ 182 w 192"/>
                <a:gd name="T109" fmla="*/ 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2" h="193">
                  <a:moveTo>
                    <a:pt x="188" y="15"/>
                  </a:moveTo>
                  <a:cubicBezTo>
                    <a:pt x="177" y="5"/>
                    <a:pt x="177" y="5"/>
                    <a:pt x="177" y="5"/>
                  </a:cubicBezTo>
                  <a:cubicBezTo>
                    <a:pt x="173" y="0"/>
                    <a:pt x="166" y="0"/>
                    <a:pt x="161" y="5"/>
                  </a:cubicBezTo>
                  <a:cubicBezTo>
                    <a:pt x="146" y="20"/>
                    <a:pt x="146" y="20"/>
                    <a:pt x="146" y="20"/>
                  </a:cubicBezTo>
                  <a:cubicBezTo>
                    <a:pt x="140" y="16"/>
                    <a:pt x="128" y="20"/>
                    <a:pt x="123" y="25"/>
                  </a:cubicBezTo>
                  <a:cubicBezTo>
                    <a:pt x="121" y="28"/>
                    <a:pt x="121" y="28"/>
                    <a:pt x="121" y="28"/>
                  </a:cubicBezTo>
                  <a:cubicBezTo>
                    <a:pt x="119" y="26"/>
                    <a:pt x="116" y="25"/>
                    <a:pt x="112" y="25"/>
                  </a:cubicBezTo>
                  <a:cubicBezTo>
                    <a:pt x="107" y="25"/>
                    <a:pt x="101" y="27"/>
                    <a:pt x="96" y="32"/>
                  </a:cubicBezTo>
                  <a:cubicBezTo>
                    <a:pt x="42" y="87"/>
                    <a:pt x="42" y="87"/>
                    <a:pt x="42" y="87"/>
                  </a:cubicBezTo>
                  <a:cubicBezTo>
                    <a:pt x="41" y="88"/>
                    <a:pt x="41" y="89"/>
                    <a:pt x="41" y="90"/>
                  </a:cubicBezTo>
                  <a:cubicBezTo>
                    <a:pt x="41" y="90"/>
                    <a:pt x="42" y="91"/>
                    <a:pt x="42" y="91"/>
                  </a:cubicBezTo>
                  <a:cubicBezTo>
                    <a:pt x="43" y="92"/>
                    <a:pt x="43" y="92"/>
                    <a:pt x="44" y="92"/>
                  </a:cubicBezTo>
                  <a:cubicBezTo>
                    <a:pt x="49" y="92"/>
                    <a:pt x="60" y="91"/>
                    <a:pt x="60" y="84"/>
                  </a:cubicBezTo>
                  <a:cubicBezTo>
                    <a:pt x="60" y="82"/>
                    <a:pt x="60" y="79"/>
                    <a:pt x="59" y="78"/>
                  </a:cubicBezTo>
                  <a:cubicBezTo>
                    <a:pt x="101" y="37"/>
                    <a:pt x="101" y="37"/>
                    <a:pt x="101" y="37"/>
                  </a:cubicBezTo>
                  <a:cubicBezTo>
                    <a:pt x="104" y="33"/>
                    <a:pt x="108" y="31"/>
                    <a:pt x="112" y="31"/>
                  </a:cubicBezTo>
                  <a:cubicBezTo>
                    <a:pt x="114" y="31"/>
                    <a:pt x="115" y="32"/>
                    <a:pt x="117" y="32"/>
                  </a:cubicBezTo>
                  <a:cubicBezTo>
                    <a:pt x="94" y="55"/>
                    <a:pt x="94" y="55"/>
                    <a:pt x="94" y="55"/>
                  </a:cubicBezTo>
                  <a:cubicBezTo>
                    <a:pt x="94" y="55"/>
                    <a:pt x="94" y="55"/>
                    <a:pt x="94" y="55"/>
                  </a:cubicBezTo>
                  <a:cubicBezTo>
                    <a:pt x="37" y="112"/>
                    <a:pt x="37" y="112"/>
                    <a:pt x="37" y="112"/>
                  </a:cubicBezTo>
                  <a:cubicBezTo>
                    <a:pt x="33" y="116"/>
                    <a:pt x="33" y="116"/>
                    <a:pt x="33" y="116"/>
                  </a:cubicBezTo>
                  <a:cubicBezTo>
                    <a:pt x="14" y="134"/>
                    <a:pt x="4" y="174"/>
                    <a:pt x="4" y="174"/>
                  </a:cubicBezTo>
                  <a:cubicBezTo>
                    <a:pt x="5" y="176"/>
                    <a:pt x="5" y="176"/>
                    <a:pt x="5" y="176"/>
                  </a:cubicBezTo>
                  <a:cubicBezTo>
                    <a:pt x="1" y="186"/>
                    <a:pt x="1" y="186"/>
                    <a:pt x="1" y="186"/>
                  </a:cubicBezTo>
                  <a:cubicBezTo>
                    <a:pt x="0" y="191"/>
                    <a:pt x="2" y="193"/>
                    <a:pt x="7" y="191"/>
                  </a:cubicBezTo>
                  <a:cubicBezTo>
                    <a:pt x="17" y="188"/>
                    <a:pt x="17" y="188"/>
                    <a:pt x="17" y="188"/>
                  </a:cubicBezTo>
                  <a:cubicBezTo>
                    <a:pt x="19" y="189"/>
                    <a:pt x="19" y="189"/>
                    <a:pt x="19" y="189"/>
                  </a:cubicBezTo>
                  <a:cubicBezTo>
                    <a:pt x="19" y="189"/>
                    <a:pt x="58" y="178"/>
                    <a:pt x="76" y="160"/>
                  </a:cubicBezTo>
                  <a:cubicBezTo>
                    <a:pt x="80" y="156"/>
                    <a:pt x="80" y="156"/>
                    <a:pt x="80" y="156"/>
                  </a:cubicBezTo>
                  <a:cubicBezTo>
                    <a:pt x="125" y="112"/>
                    <a:pt x="125" y="112"/>
                    <a:pt x="125" y="112"/>
                  </a:cubicBezTo>
                  <a:cubicBezTo>
                    <a:pt x="141" y="96"/>
                    <a:pt x="141" y="96"/>
                    <a:pt x="141" y="96"/>
                  </a:cubicBezTo>
                  <a:cubicBezTo>
                    <a:pt x="167" y="69"/>
                    <a:pt x="167" y="69"/>
                    <a:pt x="167" y="69"/>
                  </a:cubicBezTo>
                  <a:cubicBezTo>
                    <a:pt x="172" y="64"/>
                    <a:pt x="176" y="53"/>
                    <a:pt x="173" y="47"/>
                  </a:cubicBezTo>
                  <a:cubicBezTo>
                    <a:pt x="188" y="31"/>
                    <a:pt x="188" y="31"/>
                    <a:pt x="188" y="31"/>
                  </a:cubicBezTo>
                  <a:cubicBezTo>
                    <a:pt x="192" y="27"/>
                    <a:pt x="192" y="20"/>
                    <a:pt x="188" y="15"/>
                  </a:cubicBezTo>
                  <a:close/>
                  <a:moveTo>
                    <a:pt x="21" y="180"/>
                  </a:moveTo>
                  <a:cubicBezTo>
                    <a:pt x="13" y="172"/>
                    <a:pt x="13" y="172"/>
                    <a:pt x="13" y="172"/>
                  </a:cubicBezTo>
                  <a:cubicBezTo>
                    <a:pt x="16" y="162"/>
                    <a:pt x="25" y="135"/>
                    <a:pt x="38" y="122"/>
                  </a:cubicBezTo>
                  <a:cubicBezTo>
                    <a:pt x="71" y="155"/>
                    <a:pt x="71" y="155"/>
                    <a:pt x="71" y="155"/>
                  </a:cubicBezTo>
                  <a:cubicBezTo>
                    <a:pt x="58" y="168"/>
                    <a:pt x="31" y="177"/>
                    <a:pt x="21" y="180"/>
                  </a:cubicBezTo>
                  <a:close/>
                  <a:moveTo>
                    <a:pt x="162" y="64"/>
                  </a:moveTo>
                  <a:cubicBezTo>
                    <a:pt x="133" y="92"/>
                    <a:pt x="133" y="92"/>
                    <a:pt x="133" y="92"/>
                  </a:cubicBezTo>
                  <a:cubicBezTo>
                    <a:pt x="84" y="141"/>
                    <a:pt x="84" y="141"/>
                    <a:pt x="84" y="141"/>
                  </a:cubicBezTo>
                  <a:cubicBezTo>
                    <a:pt x="52" y="108"/>
                    <a:pt x="52" y="108"/>
                    <a:pt x="52" y="108"/>
                  </a:cubicBezTo>
                  <a:cubicBezTo>
                    <a:pt x="129" y="31"/>
                    <a:pt x="129" y="31"/>
                    <a:pt x="129" y="31"/>
                  </a:cubicBezTo>
                  <a:cubicBezTo>
                    <a:pt x="132" y="28"/>
                    <a:pt x="140" y="26"/>
                    <a:pt x="142" y="27"/>
                  </a:cubicBezTo>
                  <a:cubicBezTo>
                    <a:pt x="166" y="51"/>
                    <a:pt x="166" y="51"/>
                    <a:pt x="166" y="51"/>
                  </a:cubicBezTo>
                  <a:cubicBezTo>
                    <a:pt x="167" y="53"/>
                    <a:pt x="165" y="60"/>
                    <a:pt x="162" y="64"/>
                  </a:cubicBezTo>
                  <a:close/>
                  <a:moveTo>
                    <a:pt x="182" y="26"/>
                  </a:moveTo>
                  <a:cubicBezTo>
                    <a:pt x="167" y="41"/>
                    <a:pt x="167" y="41"/>
                    <a:pt x="167" y="41"/>
                  </a:cubicBezTo>
                  <a:cubicBezTo>
                    <a:pt x="152" y="26"/>
                    <a:pt x="152" y="26"/>
                    <a:pt x="152" y="26"/>
                  </a:cubicBezTo>
                  <a:cubicBezTo>
                    <a:pt x="167" y="11"/>
                    <a:pt x="167" y="11"/>
                    <a:pt x="167" y="11"/>
                  </a:cubicBezTo>
                  <a:cubicBezTo>
                    <a:pt x="168" y="9"/>
                    <a:pt x="171" y="9"/>
                    <a:pt x="172" y="11"/>
                  </a:cubicBezTo>
                  <a:cubicBezTo>
                    <a:pt x="182" y="21"/>
                    <a:pt x="182" y="21"/>
                    <a:pt x="182" y="21"/>
                  </a:cubicBezTo>
                  <a:cubicBezTo>
                    <a:pt x="184" y="22"/>
                    <a:pt x="184" y="24"/>
                    <a:pt x="182"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1" name="Freeform 21"/>
            <p:cNvSpPr>
              <a:spLocks noEditPoints="1"/>
            </p:cNvSpPr>
            <p:nvPr/>
          </p:nvSpPr>
          <p:spPr bwMode="auto">
            <a:xfrm>
              <a:off x="5728946" y="2023967"/>
              <a:ext cx="307809" cy="249696"/>
            </a:xfrm>
            <a:custGeom>
              <a:avLst/>
              <a:gdLst>
                <a:gd name="T0" fmla="*/ 19 w 204"/>
                <a:gd name="T1" fmla="*/ 42 h 165"/>
                <a:gd name="T2" fmla="*/ 58 w 204"/>
                <a:gd name="T3" fmla="*/ 66 h 165"/>
                <a:gd name="T4" fmla="*/ 203 w 204"/>
                <a:gd name="T5" fmla="*/ 161 h 165"/>
                <a:gd name="T6" fmla="*/ 128 w 204"/>
                <a:gd name="T7" fmla="*/ 149 h 165"/>
                <a:gd name="T8" fmla="*/ 100 w 204"/>
                <a:gd name="T9" fmla="*/ 155 h 165"/>
                <a:gd name="T10" fmla="*/ 24 w 204"/>
                <a:gd name="T11" fmla="*/ 165 h 165"/>
                <a:gd name="T12" fmla="*/ 0 w 204"/>
                <a:gd name="T13" fmla="*/ 10 h 165"/>
                <a:gd name="T14" fmla="*/ 47 w 204"/>
                <a:gd name="T15" fmla="*/ 9 h 165"/>
                <a:gd name="T16" fmla="*/ 128 w 204"/>
                <a:gd name="T17" fmla="*/ 0 h 165"/>
                <a:gd name="T18" fmla="*/ 198 w 204"/>
                <a:gd name="T19" fmla="*/ 13 h 165"/>
                <a:gd name="T20" fmla="*/ 100 w 204"/>
                <a:gd name="T21" fmla="*/ 12 h 165"/>
                <a:gd name="T22" fmla="*/ 24 w 204"/>
                <a:gd name="T23" fmla="*/ 23 h 165"/>
                <a:gd name="T24" fmla="*/ 24 w 204"/>
                <a:gd name="T25" fmla="*/ 150 h 165"/>
                <a:gd name="T26" fmla="*/ 100 w 204"/>
                <a:gd name="T27" fmla="*/ 138 h 165"/>
                <a:gd name="T28" fmla="*/ 180 w 204"/>
                <a:gd name="T29" fmla="*/ 23 h 165"/>
                <a:gd name="T30" fmla="*/ 104 w 204"/>
                <a:gd name="T31" fmla="*/ 12 h 165"/>
                <a:gd name="T32" fmla="*/ 156 w 204"/>
                <a:gd name="T33" fmla="*/ 142 h 165"/>
                <a:gd name="T34" fmla="*/ 198 w 204"/>
                <a:gd name="T35" fmla="*/ 20 h 165"/>
                <a:gd name="T36" fmla="*/ 118 w 204"/>
                <a:gd name="T37" fmla="*/ 42 h 165"/>
                <a:gd name="T38" fmla="*/ 154 w 204"/>
                <a:gd name="T39" fmla="*/ 54 h 165"/>
                <a:gd name="T40" fmla="*/ 183 w 204"/>
                <a:gd name="T41" fmla="*/ 58 h 165"/>
                <a:gd name="T42" fmla="*/ 156 w 204"/>
                <a:gd name="T43" fmla="*/ 36 h 165"/>
                <a:gd name="T44" fmla="*/ 154 w 204"/>
                <a:gd name="T45" fmla="*/ 40 h 165"/>
                <a:gd name="T46" fmla="*/ 183 w 204"/>
                <a:gd name="T47" fmla="*/ 43 h 165"/>
                <a:gd name="T48" fmla="*/ 156 w 204"/>
                <a:gd name="T49" fmla="*/ 93 h 165"/>
                <a:gd name="T50" fmla="*/ 118 w 204"/>
                <a:gd name="T51" fmla="*/ 90 h 165"/>
                <a:gd name="T52" fmla="*/ 180 w 204"/>
                <a:gd name="T53" fmla="*/ 105 h 165"/>
                <a:gd name="T54" fmla="*/ 180 w 204"/>
                <a:gd name="T55" fmla="*/ 101 h 165"/>
                <a:gd name="T56" fmla="*/ 128 w 204"/>
                <a:gd name="T57" fmla="*/ 56 h 165"/>
                <a:gd name="T58" fmla="*/ 128 w 204"/>
                <a:gd name="T59" fmla="*/ 61 h 165"/>
                <a:gd name="T60" fmla="*/ 183 w 204"/>
                <a:gd name="T61" fmla="*/ 76 h 165"/>
                <a:gd name="T62" fmla="*/ 156 w 204"/>
                <a:gd name="T63" fmla="*/ 65 h 165"/>
                <a:gd name="T64" fmla="*/ 118 w 204"/>
                <a:gd name="T65" fmla="*/ 71 h 165"/>
                <a:gd name="T66" fmla="*/ 154 w 204"/>
                <a:gd name="T67" fmla="*/ 83 h 165"/>
                <a:gd name="T68" fmla="*/ 183 w 204"/>
                <a:gd name="T69" fmla="*/ 86 h 165"/>
                <a:gd name="T70" fmla="*/ 66 w 204"/>
                <a:gd name="T71" fmla="*/ 29 h 165"/>
                <a:gd name="T72" fmla="*/ 85 w 204"/>
                <a:gd name="T73" fmla="*/ 33 h 165"/>
                <a:gd name="T74" fmla="*/ 66 w 204"/>
                <a:gd name="T75" fmla="*/ 29 h 165"/>
                <a:gd name="T76" fmla="*/ 118 w 204"/>
                <a:gd name="T77" fmla="*/ 100 h 165"/>
                <a:gd name="T78" fmla="*/ 154 w 204"/>
                <a:gd name="T79" fmla="*/ 112 h 165"/>
                <a:gd name="T80" fmla="*/ 183 w 204"/>
                <a:gd name="T81" fmla="*/ 115 h 165"/>
                <a:gd name="T82" fmla="*/ 48 w 204"/>
                <a:gd name="T83" fmla="*/ 108 h 165"/>
                <a:gd name="T84" fmla="*/ 20 w 204"/>
                <a:gd name="T85" fmla="*/ 120 h 165"/>
                <a:gd name="T86" fmla="*/ 76 w 204"/>
                <a:gd name="T87" fmla="*/ 104 h 165"/>
                <a:gd name="T88" fmla="*/ 76 w 204"/>
                <a:gd name="T89" fmla="*/ 99 h 165"/>
                <a:gd name="T90" fmla="*/ 20 w 204"/>
                <a:gd name="T91" fmla="*/ 129 h 165"/>
                <a:gd name="T92" fmla="*/ 49 w 204"/>
                <a:gd name="T93" fmla="*/ 126 h 165"/>
                <a:gd name="T94" fmla="*/ 48 w 204"/>
                <a:gd name="T95" fmla="*/ 122 h 165"/>
                <a:gd name="T96" fmla="*/ 118 w 204"/>
                <a:gd name="T97" fmla="*/ 114 h 165"/>
                <a:gd name="T98" fmla="*/ 154 w 204"/>
                <a:gd name="T99" fmla="*/ 126 h 165"/>
                <a:gd name="T100" fmla="*/ 156 w 204"/>
                <a:gd name="T101" fmla="*/ 122 h 165"/>
                <a:gd name="T102" fmla="*/ 66 w 204"/>
                <a:gd name="T103" fmla="*/ 48 h 165"/>
                <a:gd name="T104" fmla="*/ 85 w 204"/>
                <a:gd name="T105" fmla="*/ 42 h 165"/>
                <a:gd name="T106" fmla="*/ 48 w 204"/>
                <a:gd name="T107" fmla="*/ 93 h 165"/>
                <a:gd name="T108" fmla="*/ 20 w 204"/>
                <a:gd name="T109" fmla="*/ 105 h 165"/>
                <a:gd name="T110" fmla="*/ 76 w 204"/>
                <a:gd name="T111" fmla="*/ 89 h 165"/>
                <a:gd name="T112" fmla="*/ 76 w 204"/>
                <a:gd name="T113" fmla="*/ 85 h 165"/>
                <a:gd name="T114" fmla="*/ 66 w 204"/>
                <a:gd name="T115" fmla="*/ 62 h 165"/>
                <a:gd name="T116" fmla="*/ 85 w 204"/>
                <a:gd name="T117" fmla="*/ 57 h 165"/>
                <a:gd name="T118" fmla="*/ 48 w 204"/>
                <a:gd name="T119" fmla="*/ 79 h 165"/>
                <a:gd name="T120" fmla="*/ 20 w 204"/>
                <a:gd name="T121" fmla="*/ 91 h 165"/>
                <a:gd name="T122" fmla="*/ 76 w 204"/>
                <a:gd name="T123" fmla="*/ 75 h 165"/>
                <a:gd name="T124" fmla="*/ 76 w 204"/>
                <a:gd name="T125" fmla="*/ 7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 h="165">
                  <a:moveTo>
                    <a:pt x="24" y="78"/>
                  </a:moveTo>
                  <a:cubicBezTo>
                    <a:pt x="22" y="78"/>
                    <a:pt x="21" y="78"/>
                    <a:pt x="19" y="78"/>
                  </a:cubicBezTo>
                  <a:cubicBezTo>
                    <a:pt x="19" y="42"/>
                    <a:pt x="19" y="42"/>
                    <a:pt x="19" y="42"/>
                  </a:cubicBezTo>
                  <a:cubicBezTo>
                    <a:pt x="21" y="42"/>
                    <a:pt x="22" y="42"/>
                    <a:pt x="24" y="42"/>
                  </a:cubicBezTo>
                  <a:cubicBezTo>
                    <a:pt x="34" y="42"/>
                    <a:pt x="46" y="35"/>
                    <a:pt x="58" y="31"/>
                  </a:cubicBezTo>
                  <a:cubicBezTo>
                    <a:pt x="58" y="66"/>
                    <a:pt x="58" y="66"/>
                    <a:pt x="58" y="66"/>
                  </a:cubicBezTo>
                  <a:cubicBezTo>
                    <a:pt x="46" y="71"/>
                    <a:pt x="34" y="78"/>
                    <a:pt x="24" y="78"/>
                  </a:cubicBezTo>
                  <a:close/>
                  <a:moveTo>
                    <a:pt x="204" y="160"/>
                  </a:moveTo>
                  <a:cubicBezTo>
                    <a:pt x="203" y="161"/>
                    <a:pt x="203" y="161"/>
                    <a:pt x="203" y="161"/>
                  </a:cubicBezTo>
                  <a:cubicBezTo>
                    <a:pt x="202" y="161"/>
                    <a:pt x="195" y="165"/>
                    <a:pt x="180" y="165"/>
                  </a:cubicBezTo>
                  <a:cubicBezTo>
                    <a:pt x="172" y="165"/>
                    <a:pt x="163" y="162"/>
                    <a:pt x="154" y="157"/>
                  </a:cubicBezTo>
                  <a:cubicBezTo>
                    <a:pt x="145" y="154"/>
                    <a:pt x="135" y="149"/>
                    <a:pt x="128" y="149"/>
                  </a:cubicBezTo>
                  <a:cubicBezTo>
                    <a:pt x="112" y="149"/>
                    <a:pt x="104" y="155"/>
                    <a:pt x="104" y="155"/>
                  </a:cubicBezTo>
                  <a:cubicBezTo>
                    <a:pt x="102" y="156"/>
                    <a:pt x="102" y="156"/>
                    <a:pt x="102" y="156"/>
                  </a:cubicBezTo>
                  <a:cubicBezTo>
                    <a:pt x="100" y="155"/>
                    <a:pt x="100" y="155"/>
                    <a:pt x="100" y="155"/>
                  </a:cubicBezTo>
                  <a:cubicBezTo>
                    <a:pt x="100" y="155"/>
                    <a:pt x="92" y="149"/>
                    <a:pt x="76" y="149"/>
                  </a:cubicBezTo>
                  <a:cubicBezTo>
                    <a:pt x="68" y="149"/>
                    <a:pt x="59" y="154"/>
                    <a:pt x="50" y="157"/>
                  </a:cubicBezTo>
                  <a:cubicBezTo>
                    <a:pt x="41" y="162"/>
                    <a:pt x="32" y="165"/>
                    <a:pt x="24" y="165"/>
                  </a:cubicBezTo>
                  <a:cubicBezTo>
                    <a:pt x="8" y="165"/>
                    <a:pt x="1" y="161"/>
                    <a:pt x="1" y="161"/>
                  </a:cubicBezTo>
                  <a:cubicBezTo>
                    <a:pt x="0" y="160"/>
                    <a:pt x="0" y="160"/>
                    <a:pt x="0" y="160"/>
                  </a:cubicBezTo>
                  <a:cubicBezTo>
                    <a:pt x="0" y="10"/>
                    <a:pt x="0" y="10"/>
                    <a:pt x="0" y="10"/>
                  </a:cubicBezTo>
                  <a:cubicBezTo>
                    <a:pt x="5" y="13"/>
                    <a:pt x="5" y="13"/>
                    <a:pt x="5" y="13"/>
                  </a:cubicBezTo>
                  <a:cubicBezTo>
                    <a:pt x="5" y="13"/>
                    <a:pt x="10" y="16"/>
                    <a:pt x="24" y="16"/>
                  </a:cubicBezTo>
                  <a:cubicBezTo>
                    <a:pt x="30" y="16"/>
                    <a:pt x="38" y="13"/>
                    <a:pt x="47" y="9"/>
                  </a:cubicBezTo>
                  <a:cubicBezTo>
                    <a:pt x="57" y="5"/>
                    <a:pt x="67" y="0"/>
                    <a:pt x="76" y="0"/>
                  </a:cubicBezTo>
                  <a:cubicBezTo>
                    <a:pt x="90" y="0"/>
                    <a:pt x="98" y="4"/>
                    <a:pt x="102" y="6"/>
                  </a:cubicBezTo>
                  <a:cubicBezTo>
                    <a:pt x="106" y="4"/>
                    <a:pt x="114" y="0"/>
                    <a:pt x="128" y="0"/>
                  </a:cubicBezTo>
                  <a:cubicBezTo>
                    <a:pt x="137" y="0"/>
                    <a:pt x="147" y="5"/>
                    <a:pt x="157" y="9"/>
                  </a:cubicBezTo>
                  <a:cubicBezTo>
                    <a:pt x="165" y="13"/>
                    <a:pt x="173" y="16"/>
                    <a:pt x="180" y="16"/>
                  </a:cubicBezTo>
                  <a:cubicBezTo>
                    <a:pt x="194" y="16"/>
                    <a:pt x="198" y="13"/>
                    <a:pt x="198" y="13"/>
                  </a:cubicBezTo>
                  <a:cubicBezTo>
                    <a:pt x="204" y="10"/>
                    <a:pt x="204" y="10"/>
                    <a:pt x="204" y="10"/>
                  </a:cubicBezTo>
                  <a:lnTo>
                    <a:pt x="204" y="160"/>
                  </a:lnTo>
                  <a:close/>
                  <a:moveTo>
                    <a:pt x="100" y="12"/>
                  </a:moveTo>
                  <a:cubicBezTo>
                    <a:pt x="97" y="11"/>
                    <a:pt x="90" y="7"/>
                    <a:pt x="76" y="7"/>
                  </a:cubicBezTo>
                  <a:cubicBezTo>
                    <a:pt x="68" y="7"/>
                    <a:pt x="59" y="11"/>
                    <a:pt x="49" y="15"/>
                  </a:cubicBezTo>
                  <a:cubicBezTo>
                    <a:pt x="40" y="19"/>
                    <a:pt x="31" y="23"/>
                    <a:pt x="24" y="23"/>
                  </a:cubicBezTo>
                  <a:cubicBezTo>
                    <a:pt x="13" y="23"/>
                    <a:pt x="10" y="21"/>
                    <a:pt x="6" y="20"/>
                  </a:cubicBezTo>
                  <a:cubicBezTo>
                    <a:pt x="6" y="146"/>
                    <a:pt x="6" y="146"/>
                    <a:pt x="6" y="146"/>
                  </a:cubicBezTo>
                  <a:cubicBezTo>
                    <a:pt x="9" y="148"/>
                    <a:pt x="12" y="150"/>
                    <a:pt x="24" y="150"/>
                  </a:cubicBezTo>
                  <a:cubicBezTo>
                    <a:pt x="31" y="150"/>
                    <a:pt x="39" y="146"/>
                    <a:pt x="48" y="142"/>
                  </a:cubicBezTo>
                  <a:cubicBezTo>
                    <a:pt x="57" y="138"/>
                    <a:pt x="67" y="134"/>
                    <a:pt x="76" y="134"/>
                  </a:cubicBezTo>
                  <a:cubicBezTo>
                    <a:pt x="88" y="134"/>
                    <a:pt x="96" y="137"/>
                    <a:pt x="100" y="138"/>
                  </a:cubicBezTo>
                  <a:lnTo>
                    <a:pt x="100" y="12"/>
                  </a:lnTo>
                  <a:close/>
                  <a:moveTo>
                    <a:pt x="198" y="20"/>
                  </a:moveTo>
                  <a:cubicBezTo>
                    <a:pt x="194" y="21"/>
                    <a:pt x="190" y="23"/>
                    <a:pt x="180" y="23"/>
                  </a:cubicBezTo>
                  <a:cubicBezTo>
                    <a:pt x="172" y="23"/>
                    <a:pt x="164" y="19"/>
                    <a:pt x="154" y="15"/>
                  </a:cubicBezTo>
                  <a:cubicBezTo>
                    <a:pt x="145" y="11"/>
                    <a:pt x="136" y="7"/>
                    <a:pt x="128" y="7"/>
                  </a:cubicBezTo>
                  <a:cubicBezTo>
                    <a:pt x="114" y="7"/>
                    <a:pt x="106" y="11"/>
                    <a:pt x="104" y="12"/>
                  </a:cubicBezTo>
                  <a:cubicBezTo>
                    <a:pt x="104" y="138"/>
                    <a:pt x="104" y="138"/>
                    <a:pt x="104" y="138"/>
                  </a:cubicBezTo>
                  <a:cubicBezTo>
                    <a:pt x="108" y="137"/>
                    <a:pt x="116" y="134"/>
                    <a:pt x="128" y="134"/>
                  </a:cubicBezTo>
                  <a:cubicBezTo>
                    <a:pt x="137" y="134"/>
                    <a:pt x="146" y="138"/>
                    <a:pt x="156" y="142"/>
                  </a:cubicBezTo>
                  <a:cubicBezTo>
                    <a:pt x="165" y="146"/>
                    <a:pt x="173" y="150"/>
                    <a:pt x="180" y="150"/>
                  </a:cubicBezTo>
                  <a:cubicBezTo>
                    <a:pt x="191" y="150"/>
                    <a:pt x="195" y="148"/>
                    <a:pt x="198" y="146"/>
                  </a:cubicBezTo>
                  <a:lnTo>
                    <a:pt x="198" y="20"/>
                  </a:lnTo>
                  <a:close/>
                  <a:moveTo>
                    <a:pt x="156" y="50"/>
                  </a:moveTo>
                  <a:cubicBezTo>
                    <a:pt x="146" y="46"/>
                    <a:pt x="137" y="42"/>
                    <a:pt x="128" y="42"/>
                  </a:cubicBezTo>
                  <a:cubicBezTo>
                    <a:pt x="124" y="42"/>
                    <a:pt x="121" y="42"/>
                    <a:pt x="118" y="42"/>
                  </a:cubicBezTo>
                  <a:cubicBezTo>
                    <a:pt x="118" y="47"/>
                    <a:pt x="118" y="47"/>
                    <a:pt x="118" y="47"/>
                  </a:cubicBezTo>
                  <a:cubicBezTo>
                    <a:pt x="121" y="46"/>
                    <a:pt x="124" y="46"/>
                    <a:pt x="128" y="46"/>
                  </a:cubicBezTo>
                  <a:cubicBezTo>
                    <a:pt x="136" y="46"/>
                    <a:pt x="145" y="50"/>
                    <a:pt x="154" y="54"/>
                  </a:cubicBezTo>
                  <a:cubicBezTo>
                    <a:pt x="164" y="58"/>
                    <a:pt x="172" y="62"/>
                    <a:pt x="180" y="62"/>
                  </a:cubicBezTo>
                  <a:cubicBezTo>
                    <a:pt x="181" y="62"/>
                    <a:pt x="182" y="62"/>
                    <a:pt x="183" y="62"/>
                  </a:cubicBezTo>
                  <a:cubicBezTo>
                    <a:pt x="183" y="58"/>
                    <a:pt x="183" y="58"/>
                    <a:pt x="183" y="58"/>
                  </a:cubicBezTo>
                  <a:cubicBezTo>
                    <a:pt x="182" y="58"/>
                    <a:pt x="181" y="58"/>
                    <a:pt x="180" y="58"/>
                  </a:cubicBezTo>
                  <a:cubicBezTo>
                    <a:pt x="173" y="58"/>
                    <a:pt x="165" y="54"/>
                    <a:pt x="156" y="50"/>
                  </a:cubicBezTo>
                  <a:close/>
                  <a:moveTo>
                    <a:pt x="156" y="36"/>
                  </a:moveTo>
                  <a:cubicBezTo>
                    <a:pt x="150" y="33"/>
                    <a:pt x="144" y="31"/>
                    <a:pt x="138" y="29"/>
                  </a:cubicBezTo>
                  <a:cubicBezTo>
                    <a:pt x="138" y="34"/>
                    <a:pt x="138" y="34"/>
                    <a:pt x="138" y="34"/>
                  </a:cubicBezTo>
                  <a:cubicBezTo>
                    <a:pt x="143" y="35"/>
                    <a:pt x="149" y="38"/>
                    <a:pt x="154" y="40"/>
                  </a:cubicBezTo>
                  <a:cubicBezTo>
                    <a:pt x="164" y="44"/>
                    <a:pt x="172" y="48"/>
                    <a:pt x="180" y="48"/>
                  </a:cubicBezTo>
                  <a:cubicBezTo>
                    <a:pt x="181" y="48"/>
                    <a:pt x="182" y="48"/>
                    <a:pt x="183" y="48"/>
                  </a:cubicBezTo>
                  <a:cubicBezTo>
                    <a:pt x="183" y="43"/>
                    <a:pt x="183" y="43"/>
                    <a:pt x="183" y="43"/>
                  </a:cubicBezTo>
                  <a:cubicBezTo>
                    <a:pt x="182" y="43"/>
                    <a:pt x="181" y="43"/>
                    <a:pt x="180" y="43"/>
                  </a:cubicBezTo>
                  <a:cubicBezTo>
                    <a:pt x="173" y="43"/>
                    <a:pt x="165" y="40"/>
                    <a:pt x="156" y="36"/>
                  </a:cubicBezTo>
                  <a:close/>
                  <a:moveTo>
                    <a:pt x="156" y="93"/>
                  </a:moveTo>
                  <a:cubicBezTo>
                    <a:pt x="146" y="89"/>
                    <a:pt x="137" y="85"/>
                    <a:pt x="128" y="85"/>
                  </a:cubicBezTo>
                  <a:cubicBezTo>
                    <a:pt x="124" y="85"/>
                    <a:pt x="121" y="85"/>
                    <a:pt x="118" y="86"/>
                  </a:cubicBezTo>
                  <a:cubicBezTo>
                    <a:pt x="118" y="90"/>
                    <a:pt x="118" y="90"/>
                    <a:pt x="118" y="90"/>
                  </a:cubicBezTo>
                  <a:cubicBezTo>
                    <a:pt x="121" y="90"/>
                    <a:pt x="124" y="89"/>
                    <a:pt x="128" y="89"/>
                  </a:cubicBezTo>
                  <a:cubicBezTo>
                    <a:pt x="136" y="89"/>
                    <a:pt x="145" y="93"/>
                    <a:pt x="154" y="97"/>
                  </a:cubicBezTo>
                  <a:cubicBezTo>
                    <a:pt x="164" y="101"/>
                    <a:pt x="172" y="105"/>
                    <a:pt x="180" y="105"/>
                  </a:cubicBezTo>
                  <a:cubicBezTo>
                    <a:pt x="181" y="105"/>
                    <a:pt x="182" y="105"/>
                    <a:pt x="183" y="105"/>
                  </a:cubicBezTo>
                  <a:cubicBezTo>
                    <a:pt x="183" y="101"/>
                    <a:pt x="183" y="101"/>
                    <a:pt x="183" y="101"/>
                  </a:cubicBezTo>
                  <a:cubicBezTo>
                    <a:pt x="182" y="101"/>
                    <a:pt x="181" y="101"/>
                    <a:pt x="180" y="101"/>
                  </a:cubicBezTo>
                  <a:cubicBezTo>
                    <a:pt x="173" y="101"/>
                    <a:pt x="165" y="97"/>
                    <a:pt x="156" y="93"/>
                  </a:cubicBezTo>
                  <a:close/>
                  <a:moveTo>
                    <a:pt x="156" y="65"/>
                  </a:moveTo>
                  <a:cubicBezTo>
                    <a:pt x="146" y="60"/>
                    <a:pt x="137" y="56"/>
                    <a:pt x="128" y="56"/>
                  </a:cubicBezTo>
                  <a:cubicBezTo>
                    <a:pt x="124" y="56"/>
                    <a:pt x="121" y="56"/>
                    <a:pt x="118" y="57"/>
                  </a:cubicBezTo>
                  <a:cubicBezTo>
                    <a:pt x="118" y="61"/>
                    <a:pt x="118" y="61"/>
                    <a:pt x="118" y="61"/>
                  </a:cubicBezTo>
                  <a:cubicBezTo>
                    <a:pt x="121" y="61"/>
                    <a:pt x="124" y="61"/>
                    <a:pt x="128" y="61"/>
                  </a:cubicBezTo>
                  <a:cubicBezTo>
                    <a:pt x="136" y="61"/>
                    <a:pt x="145" y="65"/>
                    <a:pt x="154" y="69"/>
                  </a:cubicBezTo>
                  <a:cubicBezTo>
                    <a:pt x="164" y="73"/>
                    <a:pt x="172" y="77"/>
                    <a:pt x="180" y="77"/>
                  </a:cubicBezTo>
                  <a:cubicBezTo>
                    <a:pt x="181" y="77"/>
                    <a:pt x="182" y="76"/>
                    <a:pt x="183" y="76"/>
                  </a:cubicBezTo>
                  <a:cubicBezTo>
                    <a:pt x="183" y="72"/>
                    <a:pt x="183" y="72"/>
                    <a:pt x="183" y="72"/>
                  </a:cubicBezTo>
                  <a:cubicBezTo>
                    <a:pt x="182" y="72"/>
                    <a:pt x="181" y="72"/>
                    <a:pt x="180" y="72"/>
                  </a:cubicBezTo>
                  <a:cubicBezTo>
                    <a:pt x="173" y="72"/>
                    <a:pt x="165" y="68"/>
                    <a:pt x="156" y="65"/>
                  </a:cubicBezTo>
                  <a:close/>
                  <a:moveTo>
                    <a:pt x="156" y="79"/>
                  </a:moveTo>
                  <a:cubicBezTo>
                    <a:pt x="146" y="75"/>
                    <a:pt x="137" y="70"/>
                    <a:pt x="128" y="70"/>
                  </a:cubicBezTo>
                  <a:cubicBezTo>
                    <a:pt x="124" y="70"/>
                    <a:pt x="121" y="71"/>
                    <a:pt x="118" y="71"/>
                  </a:cubicBezTo>
                  <a:cubicBezTo>
                    <a:pt x="118" y="76"/>
                    <a:pt x="118" y="76"/>
                    <a:pt x="118" y="76"/>
                  </a:cubicBezTo>
                  <a:cubicBezTo>
                    <a:pt x="121" y="75"/>
                    <a:pt x="124" y="75"/>
                    <a:pt x="128" y="75"/>
                  </a:cubicBezTo>
                  <a:cubicBezTo>
                    <a:pt x="136" y="75"/>
                    <a:pt x="145" y="79"/>
                    <a:pt x="154" y="83"/>
                  </a:cubicBezTo>
                  <a:cubicBezTo>
                    <a:pt x="164" y="87"/>
                    <a:pt x="172" y="91"/>
                    <a:pt x="180" y="91"/>
                  </a:cubicBezTo>
                  <a:cubicBezTo>
                    <a:pt x="181" y="91"/>
                    <a:pt x="182" y="91"/>
                    <a:pt x="183" y="91"/>
                  </a:cubicBezTo>
                  <a:cubicBezTo>
                    <a:pt x="183" y="86"/>
                    <a:pt x="183" y="86"/>
                    <a:pt x="183" y="86"/>
                  </a:cubicBezTo>
                  <a:cubicBezTo>
                    <a:pt x="182" y="86"/>
                    <a:pt x="181" y="86"/>
                    <a:pt x="180" y="86"/>
                  </a:cubicBezTo>
                  <a:cubicBezTo>
                    <a:pt x="173" y="86"/>
                    <a:pt x="165" y="83"/>
                    <a:pt x="156" y="79"/>
                  </a:cubicBezTo>
                  <a:close/>
                  <a:moveTo>
                    <a:pt x="66" y="29"/>
                  </a:moveTo>
                  <a:cubicBezTo>
                    <a:pt x="66" y="34"/>
                    <a:pt x="66" y="34"/>
                    <a:pt x="66" y="34"/>
                  </a:cubicBezTo>
                  <a:cubicBezTo>
                    <a:pt x="70" y="32"/>
                    <a:pt x="73" y="32"/>
                    <a:pt x="76" y="32"/>
                  </a:cubicBezTo>
                  <a:cubicBezTo>
                    <a:pt x="79" y="32"/>
                    <a:pt x="82" y="32"/>
                    <a:pt x="85" y="33"/>
                  </a:cubicBezTo>
                  <a:cubicBezTo>
                    <a:pt x="85" y="28"/>
                    <a:pt x="85" y="28"/>
                    <a:pt x="85" y="28"/>
                  </a:cubicBezTo>
                  <a:cubicBezTo>
                    <a:pt x="82" y="28"/>
                    <a:pt x="79" y="27"/>
                    <a:pt x="76" y="27"/>
                  </a:cubicBezTo>
                  <a:cubicBezTo>
                    <a:pt x="73" y="27"/>
                    <a:pt x="70" y="28"/>
                    <a:pt x="66" y="29"/>
                  </a:cubicBezTo>
                  <a:close/>
                  <a:moveTo>
                    <a:pt x="156" y="108"/>
                  </a:moveTo>
                  <a:cubicBezTo>
                    <a:pt x="146" y="104"/>
                    <a:pt x="137" y="99"/>
                    <a:pt x="128" y="99"/>
                  </a:cubicBezTo>
                  <a:cubicBezTo>
                    <a:pt x="124" y="99"/>
                    <a:pt x="121" y="99"/>
                    <a:pt x="118" y="100"/>
                  </a:cubicBezTo>
                  <a:cubicBezTo>
                    <a:pt x="118" y="104"/>
                    <a:pt x="118" y="104"/>
                    <a:pt x="118" y="104"/>
                  </a:cubicBezTo>
                  <a:cubicBezTo>
                    <a:pt x="121" y="104"/>
                    <a:pt x="124" y="104"/>
                    <a:pt x="128" y="104"/>
                  </a:cubicBezTo>
                  <a:cubicBezTo>
                    <a:pt x="136" y="104"/>
                    <a:pt x="145" y="108"/>
                    <a:pt x="154" y="112"/>
                  </a:cubicBezTo>
                  <a:cubicBezTo>
                    <a:pt x="164" y="116"/>
                    <a:pt x="172" y="120"/>
                    <a:pt x="180" y="120"/>
                  </a:cubicBezTo>
                  <a:cubicBezTo>
                    <a:pt x="181" y="120"/>
                    <a:pt x="182" y="120"/>
                    <a:pt x="183" y="120"/>
                  </a:cubicBezTo>
                  <a:cubicBezTo>
                    <a:pt x="183" y="115"/>
                    <a:pt x="183" y="115"/>
                    <a:pt x="183" y="115"/>
                  </a:cubicBezTo>
                  <a:cubicBezTo>
                    <a:pt x="182" y="115"/>
                    <a:pt x="181" y="115"/>
                    <a:pt x="180" y="115"/>
                  </a:cubicBezTo>
                  <a:cubicBezTo>
                    <a:pt x="173" y="115"/>
                    <a:pt x="165" y="112"/>
                    <a:pt x="156" y="108"/>
                  </a:cubicBezTo>
                  <a:close/>
                  <a:moveTo>
                    <a:pt x="48" y="108"/>
                  </a:moveTo>
                  <a:cubicBezTo>
                    <a:pt x="39" y="112"/>
                    <a:pt x="31" y="115"/>
                    <a:pt x="24" y="115"/>
                  </a:cubicBezTo>
                  <a:cubicBezTo>
                    <a:pt x="23" y="115"/>
                    <a:pt x="21" y="115"/>
                    <a:pt x="20" y="115"/>
                  </a:cubicBezTo>
                  <a:cubicBezTo>
                    <a:pt x="20" y="120"/>
                    <a:pt x="20" y="120"/>
                    <a:pt x="20" y="120"/>
                  </a:cubicBezTo>
                  <a:cubicBezTo>
                    <a:pt x="21" y="120"/>
                    <a:pt x="23" y="120"/>
                    <a:pt x="24" y="120"/>
                  </a:cubicBezTo>
                  <a:cubicBezTo>
                    <a:pt x="31" y="120"/>
                    <a:pt x="40" y="116"/>
                    <a:pt x="49" y="112"/>
                  </a:cubicBezTo>
                  <a:cubicBezTo>
                    <a:pt x="59" y="108"/>
                    <a:pt x="68" y="104"/>
                    <a:pt x="76" y="104"/>
                  </a:cubicBezTo>
                  <a:cubicBezTo>
                    <a:pt x="79" y="104"/>
                    <a:pt x="82" y="104"/>
                    <a:pt x="85" y="104"/>
                  </a:cubicBezTo>
                  <a:cubicBezTo>
                    <a:pt x="85" y="100"/>
                    <a:pt x="85" y="100"/>
                    <a:pt x="85" y="100"/>
                  </a:cubicBezTo>
                  <a:cubicBezTo>
                    <a:pt x="82" y="99"/>
                    <a:pt x="79" y="99"/>
                    <a:pt x="76" y="99"/>
                  </a:cubicBezTo>
                  <a:cubicBezTo>
                    <a:pt x="67" y="99"/>
                    <a:pt x="57" y="104"/>
                    <a:pt x="48" y="108"/>
                  </a:cubicBezTo>
                  <a:close/>
                  <a:moveTo>
                    <a:pt x="24" y="130"/>
                  </a:moveTo>
                  <a:cubicBezTo>
                    <a:pt x="23" y="130"/>
                    <a:pt x="21" y="130"/>
                    <a:pt x="20" y="129"/>
                  </a:cubicBezTo>
                  <a:cubicBezTo>
                    <a:pt x="20" y="134"/>
                    <a:pt x="20" y="134"/>
                    <a:pt x="20" y="134"/>
                  </a:cubicBezTo>
                  <a:cubicBezTo>
                    <a:pt x="21" y="134"/>
                    <a:pt x="23" y="134"/>
                    <a:pt x="24" y="134"/>
                  </a:cubicBezTo>
                  <a:cubicBezTo>
                    <a:pt x="31" y="134"/>
                    <a:pt x="40" y="130"/>
                    <a:pt x="49" y="126"/>
                  </a:cubicBezTo>
                  <a:cubicBezTo>
                    <a:pt x="54" y="124"/>
                    <a:pt x="59" y="122"/>
                    <a:pt x="64" y="120"/>
                  </a:cubicBezTo>
                  <a:cubicBezTo>
                    <a:pt x="64" y="116"/>
                    <a:pt x="64" y="116"/>
                    <a:pt x="64" y="116"/>
                  </a:cubicBezTo>
                  <a:cubicBezTo>
                    <a:pt x="58" y="117"/>
                    <a:pt x="53" y="120"/>
                    <a:pt x="48" y="122"/>
                  </a:cubicBezTo>
                  <a:cubicBezTo>
                    <a:pt x="39" y="126"/>
                    <a:pt x="31" y="130"/>
                    <a:pt x="24" y="130"/>
                  </a:cubicBezTo>
                  <a:close/>
                  <a:moveTo>
                    <a:pt x="128" y="114"/>
                  </a:moveTo>
                  <a:cubicBezTo>
                    <a:pt x="124" y="114"/>
                    <a:pt x="121" y="114"/>
                    <a:pt x="118" y="114"/>
                  </a:cubicBezTo>
                  <a:cubicBezTo>
                    <a:pt x="118" y="119"/>
                    <a:pt x="118" y="119"/>
                    <a:pt x="118" y="119"/>
                  </a:cubicBezTo>
                  <a:cubicBezTo>
                    <a:pt x="121" y="118"/>
                    <a:pt x="124" y="118"/>
                    <a:pt x="128" y="118"/>
                  </a:cubicBezTo>
                  <a:cubicBezTo>
                    <a:pt x="136" y="118"/>
                    <a:pt x="145" y="122"/>
                    <a:pt x="154" y="126"/>
                  </a:cubicBezTo>
                  <a:cubicBezTo>
                    <a:pt x="157" y="127"/>
                    <a:pt x="160" y="129"/>
                    <a:pt x="163" y="130"/>
                  </a:cubicBezTo>
                  <a:cubicBezTo>
                    <a:pt x="163" y="125"/>
                    <a:pt x="163" y="125"/>
                    <a:pt x="163" y="125"/>
                  </a:cubicBezTo>
                  <a:cubicBezTo>
                    <a:pt x="161" y="124"/>
                    <a:pt x="158" y="123"/>
                    <a:pt x="156" y="122"/>
                  </a:cubicBezTo>
                  <a:cubicBezTo>
                    <a:pt x="146" y="118"/>
                    <a:pt x="137" y="114"/>
                    <a:pt x="128" y="114"/>
                  </a:cubicBezTo>
                  <a:close/>
                  <a:moveTo>
                    <a:pt x="66" y="43"/>
                  </a:moveTo>
                  <a:cubicBezTo>
                    <a:pt x="66" y="48"/>
                    <a:pt x="66" y="48"/>
                    <a:pt x="66" y="48"/>
                  </a:cubicBezTo>
                  <a:cubicBezTo>
                    <a:pt x="70" y="47"/>
                    <a:pt x="73" y="46"/>
                    <a:pt x="76" y="46"/>
                  </a:cubicBezTo>
                  <a:cubicBezTo>
                    <a:pt x="79" y="46"/>
                    <a:pt x="82" y="46"/>
                    <a:pt x="85" y="47"/>
                  </a:cubicBezTo>
                  <a:cubicBezTo>
                    <a:pt x="85" y="42"/>
                    <a:pt x="85" y="42"/>
                    <a:pt x="85" y="42"/>
                  </a:cubicBezTo>
                  <a:cubicBezTo>
                    <a:pt x="82" y="42"/>
                    <a:pt x="79" y="42"/>
                    <a:pt x="76" y="42"/>
                  </a:cubicBezTo>
                  <a:cubicBezTo>
                    <a:pt x="73" y="42"/>
                    <a:pt x="70" y="42"/>
                    <a:pt x="66" y="43"/>
                  </a:cubicBezTo>
                  <a:close/>
                  <a:moveTo>
                    <a:pt x="48" y="93"/>
                  </a:moveTo>
                  <a:cubicBezTo>
                    <a:pt x="39" y="97"/>
                    <a:pt x="31" y="101"/>
                    <a:pt x="24" y="101"/>
                  </a:cubicBezTo>
                  <a:cubicBezTo>
                    <a:pt x="23" y="101"/>
                    <a:pt x="21" y="101"/>
                    <a:pt x="20" y="101"/>
                  </a:cubicBezTo>
                  <a:cubicBezTo>
                    <a:pt x="20" y="105"/>
                    <a:pt x="20" y="105"/>
                    <a:pt x="20" y="105"/>
                  </a:cubicBezTo>
                  <a:cubicBezTo>
                    <a:pt x="21" y="105"/>
                    <a:pt x="23" y="105"/>
                    <a:pt x="24" y="105"/>
                  </a:cubicBezTo>
                  <a:cubicBezTo>
                    <a:pt x="31" y="105"/>
                    <a:pt x="40" y="101"/>
                    <a:pt x="49" y="97"/>
                  </a:cubicBezTo>
                  <a:cubicBezTo>
                    <a:pt x="59" y="93"/>
                    <a:pt x="68" y="89"/>
                    <a:pt x="76" y="89"/>
                  </a:cubicBezTo>
                  <a:cubicBezTo>
                    <a:pt x="79" y="89"/>
                    <a:pt x="82" y="90"/>
                    <a:pt x="85" y="90"/>
                  </a:cubicBezTo>
                  <a:cubicBezTo>
                    <a:pt x="85" y="86"/>
                    <a:pt x="85" y="86"/>
                    <a:pt x="85" y="86"/>
                  </a:cubicBezTo>
                  <a:cubicBezTo>
                    <a:pt x="82" y="85"/>
                    <a:pt x="79" y="85"/>
                    <a:pt x="76" y="85"/>
                  </a:cubicBezTo>
                  <a:cubicBezTo>
                    <a:pt x="67" y="85"/>
                    <a:pt x="57" y="89"/>
                    <a:pt x="48" y="93"/>
                  </a:cubicBezTo>
                  <a:close/>
                  <a:moveTo>
                    <a:pt x="66" y="58"/>
                  </a:moveTo>
                  <a:cubicBezTo>
                    <a:pt x="66" y="62"/>
                    <a:pt x="66" y="62"/>
                    <a:pt x="66" y="62"/>
                  </a:cubicBezTo>
                  <a:cubicBezTo>
                    <a:pt x="70" y="61"/>
                    <a:pt x="73" y="61"/>
                    <a:pt x="76" y="61"/>
                  </a:cubicBezTo>
                  <a:cubicBezTo>
                    <a:pt x="79" y="61"/>
                    <a:pt x="82" y="61"/>
                    <a:pt x="85" y="61"/>
                  </a:cubicBezTo>
                  <a:cubicBezTo>
                    <a:pt x="85" y="57"/>
                    <a:pt x="85" y="57"/>
                    <a:pt x="85" y="57"/>
                  </a:cubicBezTo>
                  <a:cubicBezTo>
                    <a:pt x="82" y="56"/>
                    <a:pt x="79" y="56"/>
                    <a:pt x="76" y="56"/>
                  </a:cubicBezTo>
                  <a:cubicBezTo>
                    <a:pt x="73" y="56"/>
                    <a:pt x="70" y="57"/>
                    <a:pt x="66" y="58"/>
                  </a:cubicBezTo>
                  <a:close/>
                  <a:moveTo>
                    <a:pt x="48" y="79"/>
                  </a:moveTo>
                  <a:cubicBezTo>
                    <a:pt x="39" y="83"/>
                    <a:pt x="31" y="86"/>
                    <a:pt x="24" y="86"/>
                  </a:cubicBezTo>
                  <a:cubicBezTo>
                    <a:pt x="23" y="86"/>
                    <a:pt x="21" y="86"/>
                    <a:pt x="20" y="86"/>
                  </a:cubicBezTo>
                  <a:cubicBezTo>
                    <a:pt x="20" y="91"/>
                    <a:pt x="20" y="91"/>
                    <a:pt x="20" y="91"/>
                  </a:cubicBezTo>
                  <a:cubicBezTo>
                    <a:pt x="21" y="91"/>
                    <a:pt x="23" y="91"/>
                    <a:pt x="24" y="91"/>
                  </a:cubicBezTo>
                  <a:cubicBezTo>
                    <a:pt x="31" y="91"/>
                    <a:pt x="40" y="87"/>
                    <a:pt x="49" y="83"/>
                  </a:cubicBezTo>
                  <a:cubicBezTo>
                    <a:pt x="59" y="79"/>
                    <a:pt x="68" y="75"/>
                    <a:pt x="76" y="75"/>
                  </a:cubicBezTo>
                  <a:cubicBezTo>
                    <a:pt x="79" y="75"/>
                    <a:pt x="82" y="75"/>
                    <a:pt x="85" y="76"/>
                  </a:cubicBezTo>
                  <a:cubicBezTo>
                    <a:pt x="85" y="71"/>
                    <a:pt x="85" y="71"/>
                    <a:pt x="85" y="71"/>
                  </a:cubicBezTo>
                  <a:cubicBezTo>
                    <a:pt x="82" y="71"/>
                    <a:pt x="79" y="70"/>
                    <a:pt x="76" y="70"/>
                  </a:cubicBezTo>
                  <a:cubicBezTo>
                    <a:pt x="67" y="70"/>
                    <a:pt x="57" y="75"/>
                    <a:pt x="48" y="7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2" name="Freeform 22"/>
            <p:cNvSpPr>
              <a:spLocks noEditPoints="1"/>
            </p:cNvSpPr>
            <p:nvPr/>
          </p:nvSpPr>
          <p:spPr bwMode="auto">
            <a:xfrm>
              <a:off x="4488358" y="1760353"/>
              <a:ext cx="277036" cy="263614"/>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3" name="Freeform 22"/>
            <p:cNvSpPr>
              <a:spLocks noEditPoints="1"/>
            </p:cNvSpPr>
            <p:nvPr/>
          </p:nvSpPr>
          <p:spPr bwMode="auto">
            <a:xfrm>
              <a:off x="7394035" y="1759819"/>
              <a:ext cx="149563" cy="142317"/>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4" name="Freeform 21"/>
            <p:cNvSpPr>
              <a:spLocks noEditPoints="1"/>
            </p:cNvSpPr>
            <p:nvPr/>
          </p:nvSpPr>
          <p:spPr bwMode="auto">
            <a:xfrm>
              <a:off x="6251547" y="1731944"/>
              <a:ext cx="227874" cy="184853"/>
            </a:xfrm>
            <a:custGeom>
              <a:avLst/>
              <a:gdLst>
                <a:gd name="T0" fmla="*/ 19 w 204"/>
                <a:gd name="T1" fmla="*/ 42 h 165"/>
                <a:gd name="T2" fmla="*/ 58 w 204"/>
                <a:gd name="T3" fmla="*/ 66 h 165"/>
                <a:gd name="T4" fmla="*/ 203 w 204"/>
                <a:gd name="T5" fmla="*/ 161 h 165"/>
                <a:gd name="T6" fmla="*/ 128 w 204"/>
                <a:gd name="T7" fmla="*/ 149 h 165"/>
                <a:gd name="T8" fmla="*/ 100 w 204"/>
                <a:gd name="T9" fmla="*/ 155 h 165"/>
                <a:gd name="T10" fmla="*/ 24 w 204"/>
                <a:gd name="T11" fmla="*/ 165 h 165"/>
                <a:gd name="T12" fmla="*/ 0 w 204"/>
                <a:gd name="T13" fmla="*/ 10 h 165"/>
                <a:gd name="T14" fmla="*/ 47 w 204"/>
                <a:gd name="T15" fmla="*/ 9 h 165"/>
                <a:gd name="T16" fmla="*/ 128 w 204"/>
                <a:gd name="T17" fmla="*/ 0 h 165"/>
                <a:gd name="T18" fmla="*/ 198 w 204"/>
                <a:gd name="T19" fmla="*/ 13 h 165"/>
                <a:gd name="T20" fmla="*/ 100 w 204"/>
                <a:gd name="T21" fmla="*/ 12 h 165"/>
                <a:gd name="T22" fmla="*/ 24 w 204"/>
                <a:gd name="T23" fmla="*/ 23 h 165"/>
                <a:gd name="T24" fmla="*/ 24 w 204"/>
                <a:gd name="T25" fmla="*/ 150 h 165"/>
                <a:gd name="T26" fmla="*/ 100 w 204"/>
                <a:gd name="T27" fmla="*/ 138 h 165"/>
                <a:gd name="T28" fmla="*/ 180 w 204"/>
                <a:gd name="T29" fmla="*/ 23 h 165"/>
                <a:gd name="T30" fmla="*/ 104 w 204"/>
                <a:gd name="T31" fmla="*/ 12 h 165"/>
                <a:gd name="T32" fmla="*/ 156 w 204"/>
                <a:gd name="T33" fmla="*/ 142 h 165"/>
                <a:gd name="T34" fmla="*/ 198 w 204"/>
                <a:gd name="T35" fmla="*/ 20 h 165"/>
                <a:gd name="T36" fmla="*/ 118 w 204"/>
                <a:gd name="T37" fmla="*/ 42 h 165"/>
                <a:gd name="T38" fmla="*/ 154 w 204"/>
                <a:gd name="T39" fmla="*/ 54 h 165"/>
                <a:gd name="T40" fmla="*/ 183 w 204"/>
                <a:gd name="T41" fmla="*/ 58 h 165"/>
                <a:gd name="T42" fmla="*/ 156 w 204"/>
                <a:gd name="T43" fmla="*/ 36 h 165"/>
                <a:gd name="T44" fmla="*/ 154 w 204"/>
                <a:gd name="T45" fmla="*/ 40 h 165"/>
                <a:gd name="T46" fmla="*/ 183 w 204"/>
                <a:gd name="T47" fmla="*/ 43 h 165"/>
                <a:gd name="T48" fmla="*/ 156 w 204"/>
                <a:gd name="T49" fmla="*/ 93 h 165"/>
                <a:gd name="T50" fmla="*/ 118 w 204"/>
                <a:gd name="T51" fmla="*/ 90 h 165"/>
                <a:gd name="T52" fmla="*/ 180 w 204"/>
                <a:gd name="T53" fmla="*/ 105 h 165"/>
                <a:gd name="T54" fmla="*/ 180 w 204"/>
                <a:gd name="T55" fmla="*/ 101 h 165"/>
                <a:gd name="T56" fmla="*/ 128 w 204"/>
                <a:gd name="T57" fmla="*/ 56 h 165"/>
                <a:gd name="T58" fmla="*/ 128 w 204"/>
                <a:gd name="T59" fmla="*/ 61 h 165"/>
                <a:gd name="T60" fmla="*/ 183 w 204"/>
                <a:gd name="T61" fmla="*/ 76 h 165"/>
                <a:gd name="T62" fmla="*/ 156 w 204"/>
                <a:gd name="T63" fmla="*/ 65 h 165"/>
                <a:gd name="T64" fmla="*/ 118 w 204"/>
                <a:gd name="T65" fmla="*/ 71 h 165"/>
                <a:gd name="T66" fmla="*/ 154 w 204"/>
                <a:gd name="T67" fmla="*/ 83 h 165"/>
                <a:gd name="T68" fmla="*/ 183 w 204"/>
                <a:gd name="T69" fmla="*/ 86 h 165"/>
                <a:gd name="T70" fmla="*/ 66 w 204"/>
                <a:gd name="T71" fmla="*/ 29 h 165"/>
                <a:gd name="T72" fmla="*/ 85 w 204"/>
                <a:gd name="T73" fmla="*/ 33 h 165"/>
                <a:gd name="T74" fmla="*/ 66 w 204"/>
                <a:gd name="T75" fmla="*/ 29 h 165"/>
                <a:gd name="T76" fmla="*/ 118 w 204"/>
                <a:gd name="T77" fmla="*/ 100 h 165"/>
                <a:gd name="T78" fmla="*/ 154 w 204"/>
                <a:gd name="T79" fmla="*/ 112 h 165"/>
                <a:gd name="T80" fmla="*/ 183 w 204"/>
                <a:gd name="T81" fmla="*/ 115 h 165"/>
                <a:gd name="T82" fmla="*/ 48 w 204"/>
                <a:gd name="T83" fmla="*/ 108 h 165"/>
                <a:gd name="T84" fmla="*/ 20 w 204"/>
                <a:gd name="T85" fmla="*/ 120 h 165"/>
                <a:gd name="T86" fmla="*/ 76 w 204"/>
                <a:gd name="T87" fmla="*/ 104 h 165"/>
                <a:gd name="T88" fmla="*/ 76 w 204"/>
                <a:gd name="T89" fmla="*/ 99 h 165"/>
                <a:gd name="T90" fmla="*/ 20 w 204"/>
                <a:gd name="T91" fmla="*/ 129 h 165"/>
                <a:gd name="T92" fmla="*/ 49 w 204"/>
                <a:gd name="T93" fmla="*/ 126 h 165"/>
                <a:gd name="T94" fmla="*/ 48 w 204"/>
                <a:gd name="T95" fmla="*/ 122 h 165"/>
                <a:gd name="T96" fmla="*/ 118 w 204"/>
                <a:gd name="T97" fmla="*/ 114 h 165"/>
                <a:gd name="T98" fmla="*/ 154 w 204"/>
                <a:gd name="T99" fmla="*/ 126 h 165"/>
                <a:gd name="T100" fmla="*/ 156 w 204"/>
                <a:gd name="T101" fmla="*/ 122 h 165"/>
                <a:gd name="T102" fmla="*/ 66 w 204"/>
                <a:gd name="T103" fmla="*/ 48 h 165"/>
                <a:gd name="T104" fmla="*/ 85 w 204"/>
                <a:gd name="T105" fmla="*/ 42 h 165"/>
                <a:gd name="T106" fmla="*/ 48 w 204"/>
                <a:gd name="T107" fmla="*/ 93 h 165"/>
                <a:gd name="T108" fmla="*/ 20 w 204"/>
                <a:gd name="T109" fmla="*/ 105 h 165"/>
                <a:gd name="T110" fmla="*/ 76 w 204"/>
                <a:gd name="T111" fmla="*/ 89 h 165"/>
                <a:gd name="T112" fmla="*/ 76 w 204"/>
                <a:gd name="T113" fmla="*/ 85 h 165"/>
                <a:gd name="T114" fmla="*/ 66 w 204"/>
                <a:gd name="T115" fmla="*/ 62 h 165"/>
                <a:gd name="T116" fmla="*/ 85 w 204"/>
                <a:gd name="T117" fmla="*/ 57 h 165"/>
                <a:gd name="T118" fmla="*/ 48 w 204"/>
                <a:gd name="T119" fmla="*/ 79 h 165"/>
                <a:gd name="T120" fmla="*/ 20 w 204"/>
                <a:gd name="T121" fmla="*/ 91 h 165"/>
                <a:gd name="T122" fmla="*/ 76 w 204"/>
                <a:gd name="T123" fmla="*/ 75 h 165"/>
                <a:gd name="T124" fmla="*/ 76 w 204"/>
                <a:gd name="T125" fmla="*/ 7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 h="165">
                  <a:moveTo>
                    <a:pt x="24" y="78"/>
                  </a:moveTo>
                  <a:cubicBezTo>
                    <a:pt x="22" y="78"/>
                    <a:pt x="21" y="78"/>
                    <a:pt x="19" y="78"/>
                  </a:cubicBezTo>
                  <a:cubicBezTo>
                    <a:pt x="19" y="42"/>
                    <a:pt x="19" y="42"/>
                    <a:pt x="19" y="42"/>
                  </a:cubicBezTo>
                  <a:cubicBezTo>
                    <a:pt x="21" y="42"/>
                    <a:pt x="22" y="42"/>
                    <a:pt x="24" y="42"/>
                  </a:cubicBezTo>
                  <a:cubicBezTo>
                    <a:pt x="34" y="42"/>
                    <a:pt x="46" y="35"/>
                    <a:pt x="58" y="31"/>
                  </a:cubicBezTo>
                  <a:cubicBezTo>
                    <a:pt x="58" y="66"/>
                    <a:pt x="58" y="66"/>
                    <a:pt x="58" y="66"/>
                  </a:cubicBezTo>
                  <a:cubicBezTo>
                    <a:pt x="46" y="71"/>
                    <a:pt x="34" y="78"/>
                    <a:pt x="24" y="78"/>
                  </a:cubicBezTo>
                  <a:close/>
                  <a:moveTo>
                    <a:pt x="204" y="160"/>
                  </a:moveTo>
                  <a:cubicBezTo>
                    <a:pt x="203" y="161"/>
                    <a:pt x="203" y="161"/>
                    <a:pt x="203" y="161"/>
                  </a:cubicBezTo>
                  <a:cubicBezTo>
                    <a:pt x="202" y="161"/>
                    <a:pt x="195" y="165"/>
                    <a:pt x="180" y="165"/>
                  </a:cubicBezTo>
                  <a:cubicBezTo>
                    <a:pt x="172" y="165"/>
                    <a:pt x="163" y="162"/>
                    <a:pt x="154" y="157"/>
                  </a:cubicBezTo>
                  <a:cubicBezTo>
                    <a:pt x="145" y="154"/>
                    <a:pt x="135" y="149"/>
                    <a:pt x="128" y="149"/>
                  </a:cubicBezTo>
                  <a:cubicBezTo>
                    <a:pt x="112" y="149"/>
                    <a:pt x="104" y="155"/>
                    <a:pt x="104" y="155"/>
                  </a:cubicBezTo>
                  <a:cubicBezTo>
                    <a:pt x="102" y="156"/>
                    <a:pt x="102" y="156"/>
                    <a:pt x="102" y="156"/>
                  </a:cubicBezTo>
                  <a:cubicBezTo>
                    <a:pt x="100" y="155"/>
                    <a:pt x="100" y="155"/>
                    <a:pt x="100" y="155"/>
                  </a:cubicBezTo>
                  <a:cubicBezTo>
                    <a:pt x="100" y="155"/>
                    <a:pt x="92" y="149"/>
                    <a:pt x="76" y="149"/>
                  </a:cubicBezTo>
                  <a:cubicBezTo>
                    <a:pt x="68" y="149"/>
                    <a:pt x="59" y="154"/>
                    <a:pt x="50" y="157"/>
                  </a:cubicBezTo>
                  <a:cubicBezTo>
                    <a:pt x="41" y="162"/>
                    <a:pt x="32" y="165"/>
                    <a:pt x="24" y="165"/>
                  </a:cubicBezTo>
                  <a:cubicBezTo>
                    <a:pt x="8" y="165"/>
                    <a:pt x="1" y="161"/>
                    <a:pt x="1" y="161"/>
                  </a:cubicBezTo>
                  <a:cubicBezTo>
                    <a:pt x="0" y="160"/>
                    <a:pt x="0" y="160"/>
                    <a:pt x="0" y="160"/>
                  </a:cubicBezTo>
                  <a:cubicBezTo>
                    <a:pt x="0" y="10"/>
                    <a:pt x="0" y="10"/>
                    <a:pt x="0" y="10"/>
                  </a:cubicBezTo>
                  <a:cubicBezTo>
                    <a:pt x="5" y="13"/>
                    <a:pt x="5" y="13"/>
                    <a:pt x="5" y="13"/>
                  </a:cubicBezTo>
                  <a:cubicBezTo>
                    <a:pt x="5" y="13"/>
                    <a:pt x="10" y="16"/>
                    <a:pt x="24" y="16"/>
                  </a:cubicBezTo>
                  <a:cubicBezTo>
                    <a:pt x="30" y="16"/>
                    <a:pt x="38" y="13"/>
                    <a:pt x="47" y="9"/>
                  </a:cubicBezTo>
                  <a:cubicBezTo>
                    <a:pt x="57" y="5"/>
                    <a:pt x="67" y="0"/>
                    <a:pt x="76" y="0"/>
                  </a:cubicBezTo>
                  <a:cubicBezTo>
                    <a:pt x="90" y="0"/>
                    <a:pt x="98" y="4"/>
                    <a:pt x="102" y="6"/>
                  </a:cubicBezTo>
                  <a:cubicBezTo>
                    <a:pt x="106" y="4"/>
                    <a:pt x="114" y="0"/>
                    <a:pt x="128" y="0"/>
                  </a:cubicBezTo>
                  <a:cubicBezTo>
                    <a:pt x="137" y="0"/>
                    <a:pt x="147" y="5"/>
                    <a:pt x="157" y="9"/>
                  </a:cubicBezTo>
                  <a:cubicBezTo>
                    <a:pt x="165" y="13"/>
                    <a:pt x="173" y="16"/>
                    <a:pt x="180" y="16"/>
                  </a:cubicBezTo>
                  <a:cubicBezTo>
                    <a:pt x="194" y="16"/>
                    <a:pt x="198" y="13"/>
                    <a:pt x="198" y="13"/>
                  </a:cubicBezTo>
                  <a:cubicBezTo>
                    <a:pt x="204" y="10"/>
                    <a:pt x="204" y="10"/>
                    <a:pt x="204" y="10"/>
                  </a:cubicBezTo>
                  <a:lnTo>
                    <a:pt x="204" y="160"/>
                  </a:lnTo>
                  <a:close/>
                  <a:moveTo>
                    <a:pt x="100" y="12"/>
                  </a:moveTo>
                  <a:cubicBezTo>
                    <a:pt x="97" y="11"/>
                    <a:pt x="90" y="7"/>
                    <a:pt x="76" y="7"/>
                  </a:cubicBezTo>
                  <a:cubicBezTo>
                    <a:pt x="68" y="7"/>
                    <a:pt x="59" y="11"/>
                    <a:pt x="49" y="15"/>
                  </a:cubicBezTo>
                  <a:cubicBezTo>
                    <a:pt x="40" y="19"/>
                    <a:pt x="31" y="23"/>
                    <a:pt x="24" y="23"/>
                  </a:cubicBezTo>
                  <a:cubicBezTo>
                    <a:pt x="13" y="23"/>
                    <a:pt x="10" y="21"/>
                    <a:pt x="6" y="20"/>
                  </a:cubicBezTo>
                  <a:cubicBezTo>
                    <a:pt x="6" y="146"/>
                    <a:pt x="6" y="146"/>
                    <a:pt x="6" y="146"/>
                  </a:cubicBezTo>
                  <a:cubicBezTo>
                    <a:pt x="9" y="148"/>
                    <a:pt x="12" y="150"/>
                    <a:pt x="24" y="150"/>
                  </a:cubicBezTo>
                  <a:cubicBezTo>
                    <a:pt x="31" y="150"/>
                    <a:pt x="39" y="146"/>
                    <a:pt x="48" y="142"/>
                  </a:cubicBezTo>
                  <a:cubicBezTo>
                    <a:pt x="57" y="138"/>
                    <a:pt x="67" y="134"/>
                    <a:pt x="76" y="134"/>
                  </a:cubicBezTo>
                  <a:cubicBezTo>
                    <a:pt x="88" y="134"/>
                    <a:pt x="96" y="137"/>
                    <a:pt x="100" y="138"/>
                  </a:cubicBezTo>
                  <a:lnTo>
                    <a:pt x="100" y="12"/>
                  </a:lnTo>
                  <a:close/>
                  <a:moveTo>
                    <a:pt x="198" y="20"/>
                  </a:moveTo>
                  <a:cubicBezTo>
                    <a:pt x="194" y="21"/>
                    <a:pt x="190" y="23"/>
                    <a:pt x="180" y="23"/>
                  </a:cubicBezTo>
                  <a:cubicBezTo>
                    <a:pt x="172" y="23"/>
                    <a:pt x="164" y="19"/>
                    <a:pt x="154" y="15"/>
                  </a:cubicBezTo>
                  <a:cubicBezTo>
                    <a:pt x="145" y="11"/>
                    <a:pt x="136" y="7"/>
                    <a:pt x="128" y="7"/>
                  </a:cubicBezTo>
                  <a:cubicBezTo>
                    <a:pt x="114" y="7"/>
                    <a:pt x="106" y="11"/>
                    <a:pt x="104" y="12"/>
                  </a:cubicBezTo>
                  <a:cubicBezTo>
                    <a:pt x="104" y="138"/>
                    <a:pt x="104" y="138"/>
                    <a:pt x="104" y="138"/>
                  </a:cubicBezTo>
                  <a:cubicBezTo>
                    <a:pt x="108" y="137"/>
                    <a:pt x="116" y="134"/>
                    <a:pt x="128" y="134"/>
                  </a:cubicBezTo>
                  <a:cubicBezTo>
                    <a:pt x="137" y="134"/>
                    <a:pt x="146" y="138"/>
                    <a:pt x="156" y="142"/>
                  </a:cubicBezTo>
                  <a:cubicBezTo>
                    <a:pt x="165" y="146"/>
                    <a:pt x="173" y="150"/>
                    <a:pt x="180" y="150"/>
                  </a:cubicBezTo>
                  <a:cubicBezTo>
                    <a:pt x="191" y="150"/>
                    <a:pt x="195" y="148"/>
                    <a:pt x="198" y="146"/>
                  </a:cubicBezTo>
                  <a:lnTo>
                    <a:pt x="198" y="20"/>
                  </a:lnTo>
                  <a:close/>
                  <a:moveTo>
                    <a:pt x="156" y="50"/>
                  </a:moveTo>
                  <a:cubicBezTo>
                    <a:pt x="146" y="46"/>
                    <a:pt x="137" y="42"/>
                    <a:pt x="128" y="42"/>
                  </a:cubicBezTo>
                  <a:cubicBezTo>
                    <a:pt x="124" y="42"/>
                    <a:pt x="121" y="42"/>
                    <a:pt x="118" y="42"/>
                  </a:cubicBezTo>
                  <a:cubicBezTo>
                    <a:pt x="118" y="47"/>
                    <a:pt x="118" y="47"/>
                    <a:pt x="118" y="47"/>
                  </a:cubicBezTo>
                  <a:cubicBezTo>
                    <a:pt x="121" y="46"/>
                    <a:pt x="124" y="46"/>
                    <a:pt x="128" y="46"/>
                  </a:cubicBezTo>
                  <a:cubicBezTo>
                    <a:pt x="136" y="46"/>
                    <a:pt x="145" y="50"/>
                    <a:pt x="154" y="54"/>
                  </a:cubicBezTo>
                  <a:cubicBezTo>
                    <a:pt x="164" y="58"/>
                    <a:pt x="172" y="62"/>
                    <a:pt x="180" y="62"/>
                  </a:cubicBezTo>
                  <a:cubicBezTo>
                    <a:pt x="181" y="62"/>
                    <a:pt x="182" y="62"/>
                    <a:pt x="183" y="62"/>
                  </a:cubicBezTo>
                  <a:cubicBezTo>
                    <a:pt x="183" y="58"/>
                    <a:pt x="183" y="58"/>
                    <a:pt x="183" y="58"/>
                  </a:cubicBezTo>
                  <a:cubicBezTo>
                    <a:pt x="182" y="58"/>
                    <a:pt x="181" y="58"/>
                    <a:pt x="180" y="58"/>
                  </a:cubicBezTo>
                  <a:cubicBezTo>
                    <a:pt x="173" y="58"/>
                    <a:pt x="165" y="54"/>
                    <a:pt x="156" y="50"/>
                  </a:cubicBezTo>
                  <a:close/>
                  <a:moveTo>
                    <a:pt x="156" y="36"/>
                  </a:moveTo>
                  <a:cubicBezTo>
                    <a:pt x="150" y="33"/>
                    <a:pt x="144" y="31"/>
                    <a:pt x="138" y="29"/>
                  </a:cubicBezTo>
                  <a:cubicBezTo>
                    <a:pt x="138" y="34"/>
                    <a:pt x="138" y="34"/>
                    <a:pt x="138" y="34"/>
                  </a:cubicBezTo>
                  <a:cubicBezTo>
                    <a:pt x="143" y="35"/>
                    <a:pt x="149" y="38"/>
                    <a:pt x="154" y="40"/>
                  </a:cubicBezTo>
                  <a:cubicBezTo>
                    <a:pt x="164" y="44"/>
                    <a:pt x="172" y="48"/>
                    <a:pt x="180" y="48"/>
                  </a:cubicBezTo>
                  <a:cubicBezTo>
                    <a:pt x="181" y="48"/>
                    <a:pt x="182" y="48"/>
                    <a:pt x="183" y="48"/>
                  </a:cubicBezTo>
                  <a:cubicBezTo>
                    <a:pt x="183" y="43"/>
                    <a:pt x="183" y="43"/>
                    <a:pt x="183" y="43"/>
                  </a:cubicBezTo>
                  <a:cubicBezTo>
                    <a:pt x="182" y="43"/>
                    <a:pt x="181" y="43"/>
                    <a:pt x="180" y="43"/>
                  </a:cubicBezTo>
                  <a:cubicBezTo>
                    <a:pt x="173" y="43"/>
                    <a:pt x="165" y="40"/>
                    <a:pt x="156" y="36"/>
                  </a:cubicBezTo>
                  <a:close/>
                  <a:moveTo>
                    <a:pt x="156" y="93"/>
                  </a:moveTo>
                  <a:cubicBezTo>
                    <a:pt x="146" y="89"/>
                    <a:pt x="137" y="85"/>
                    <a:pt x="128" y="85"/>
                  </a:cubicBezTo>
                  <a:cubicBezTo>
                    <a:pt x="124" y="85"/>
                    <a:pt x="121" y="85"/>
                    <a:pt x="118" y="86"/>
                  </a:cubicBezTo>
                  <a:cubicBezTo>
                    <a:pt x="118" y="90"/>
                    <a:pt x="118" y="90"/>
                    <a:pt x="118" y="90"/>
                  </a:cubicBezTo>
                  <a:cubicBezTo>
                    <a:pt x="121" y="90"/>
                    <a:pt x="124" y="89"/>
                    <a:pt x="128" y="89"/>
                  </a:cubicBezTo>
                  <a:cubicBezTo>
                    <a:pt x="136" y="89"/>
                    <a:pt x="145" y="93"/>
                    <a:pt x="154" y="97"/>
                  </a:cubicBezTo>
                  <a:cubicBezTo>
                    <a:pt x="164" y="101"/>
                    <a:pt x="172" y="105"/>
                    <a:pt x="180" y="105"/>
                  </a:cubicBezTo>
                  <a:cubicBezTo>
                    <a:pt x="181" y="105"/>
                    <a:pt x="182" y="105"/>
                    <a:pt x="183" y="105"/>
                  </a:cubicBezTo>
                  <a:cubicBezTo>
                    <a:pt x="183" y="101"/>
                    <a:pt x="183" y="101"/>
                    <a:pt x="183" y="101"/>
                  </a:cubicBezTo>
                  <a:cubicBezTo>
                    <a:pt x="182" y="101"/>
                    <a:pt x="181" y="101"/>
                    <a:pt x="180" y="101"/>
                  </a:cubicBezTo>
                  <a:cubicBezTo>
                    <a:pt x="173" y="101"/>
                    <a:pt x="165" y="97"/>
                    <a:pt x="156" y="93"/>
                  </a:cubicBezTo>
                  <a:close/>
                  <a:moveTo>
                    <a:pt x="156" y="65"/>
                  </a:moveTo>
                  <a:cubicBezTo>
                    <a:pt x="146" y="60"/>
                    <a:pt x="137" y="56"/>
                    <a:pt x="128" y="56"/>
                  </a:cubicBezTo>
                  <a:cubicBezTo>
                    <a:pt x="124" y="56"/>
                    <a:pt x="121" y="56"/>
                    <a:pt x="118" y="57"/>
                  </a:cubicBezTo>
                  <a:cubicBezTo>
                    <a:pt x="118" y="61"/>
                    <a:pt x="118" y="61"/>
                    <a:pt x="118" y="61"/>
                  </a:cubicBezTo>
                  <a:cubicBezTo>
                    <a:pt x="121" y="61"/>
                    <a:pt x="124" y="61"/>
                    <a:pt x="128" y="61"/>
                  </a:cubicBezTo>
                  <a:cubicBezTo>
                    <a:pt x="136" y="61"/>
                    <a:pt x="145" y="65"/>
                    <a:pt x="154" y="69"/>
                  </a:cubicBezTo>
                  <a:cubicBezTo>
                    <a:pt x="164" y="73"/>
                    <a:pt x="172" y="77"/>
                    <a:pt x="180" y="77"/>
                  </a:cubicBezTo>
                  <a:cubicBezTo>
                    <a:pt x="181" y="77"/>
                    <a:pt x="182" y="76"/>
                    <a:pt x="183" y="76"/>
                  </a:cubicBezTo>
                  <a:cubicBezTo>
                    <a:pt x="183" y="72"/>
                    <a:pt x="183" y="72"/>
                    <a:pt x="183" y="72"/>
                  </a:cubicBezTo>
                  <a:cubicBezTo>
                    <a:pt x="182" y="72"/>
                    <a:pt x="181" y="72"/>
                    <a:pt x="180" y="72"/>
                  </a:cubicBezTo>
                  <a:cubicBezTo>
                    <a:pt x="173" y="72"/>
                    <a:pt x="165" y="68"/>
                    <a:pt x="156" y="65"/>
                  </a:cubicBezTo>
                  <a:close/>
                  <a:moveTo>
                    <a:pt x="156" y="79"/>
                  </a:moveTo>
                  <a:cubicBezTo>
                    <a:pt x="146" y="75"/>
                    <a:pt x="137" y="70"/>
                    <a:pt x="128" y="70"/>
                  </a:cubicBezTo>
                  <a:cubicBezTo>
                    <a:pt x="124" y="70"/>
                    <a:pt x="121" y="71"/>
                    <a:pt x="118" y="71"/>
                  </a:cubicBezTo>
                  <a:cubicBezTo>
                    <a:pt x="118" y="76"/>
                    <a:pt x="118" y="76"/>
                    <a:pt x="118" y="76"/>
                  </a:cubicBezTo>
                  <a:cubicBezTo>
                    <a:pt x="121" y="75"/>
                    <a:pt x="124" y="75"/>
                    <a:pt x="128" y="75"/>
                  </a:cubicBezTo>
                  <a:cubicBezTo>
                    <a:pt x="136" y="75"/>
                    <a:pt x="145" y="79"/>
                    <a:pt x="154" y="83"/>
                  </a:cubicBezTo>
                  <a:cubicBezTo>
                    <a:pt x="164" y="87"/>
                    <a:pt x="172" y="91"/>
                    <a:pt x="180" y="91"/>
                  </a:cubicBezTo>
                  <a:cubicBezTo>
                    <a:pt x="181" y="91"/>
                    <a:pt x="182" y="91"/>
                    <a:pt x="183" y="91"/>
                  </a:cubicBezTo>
                  <a:cubicBezTo>
                    <a:pt x="183" y="86"/>
                    <a:pt x="183" y="86"/>
                    <a:pt x="183" y="86"/>
                  </a:cubicBezTo>
                  <a:cubicBezTo>
                    <a:pt x="182" y="86"/>
                    <a:pt x="181" y="86"/>
                    <a:pt x="180" y="86"/>
                  </a:cubicBezTo>
                  <a:cubicBezTo>
                    <a:pt x="173" y="86"/>
                    <a:pt x="165" y="83"/>
                    <a:pt x="156" y="79"/>
                  </a:cubicBezTo>
                  <a:close/>
                  <a:moveTo>
                    <a:pt x="66" y="29"/>
                  </a:moveTo>
                  <a:cubicBezTo>
                    <a:pt x="66" y="34"/>
                    <a:pt x="66" y="34"/>
                    <a:pt x="66" y="34"/>
                  </a:cubicBezTo>
                  <a:cubicBezTo>
                    <a:pt x="70" y="32"/>
                    <a:pt x="73" y="32"/>
                    <a:pt x="76" y="32"/>
                  </a:cubicBezTo>
                  <a:cubicBezTo>
                    <a:pt x="79" y="32"/>
                    <a:pt x="82" y="32"/>
                    <a:pt x="85" y="33"/>
                  </a:cubicBezTo>
                  <a:cubicBezTo>
                    <a:pt x="85" y="28"/>
                    <a:pt x="85" y="28"/>
                    <a:pt x="85" y="28"/>
                  </a:cubicBezTo>
                  <a:cubicBezTo>
                    <a:pt x="82" y="28"/>
                    <a:pt x="79" y="27"/>
                    <a:pt x="76" y="27"/>
                  </a:cubicBezTo>
                  <a:cubicBezTo>
                    <a:pt x="73" y="27"/>
                    <a:pt x="70" y="28"/>
                    <a:pt x="66" y="29"/>
                  </a:cubicBezTo>
                  <a:close/>
                  <a:moveTo>
                    <a:pt x="156" y="108"/>
                  </a:moveTo>
                  <a:cubicBezTo>
                    <a:pt x="146" y="104"/>
                    <a:pt x="137" y="99"/>
                    <a:pt x="128" y="99"/>
                  </a:cubicBezTo>
                  <a:cubicBezTo>
                    <a:pt x="124" y="99"/>
                    <a:pt x="121" y="99"/>
                    <a:pt x="118" y="100"/>
                  </a:cubicBezTo>
                  <a:cubicBezTo>
                    <a:pt x="118" y="104"/>
                    <a:pt x="118" y="104"/>
                    <a:pt x="118" y="104"/>
                  </a:cubicBezTo>
                  <a:cubicBezTo>
                    <a:pt x="121" y="104"/>
                    <a:pt x="124" y="104"/>
                    <a:pt x="128" y="104"/>
                  </a:cubicBezTo>
                  <a:cubicBezTo>
                    <a:pt x="136" y="104"/>
                    <a:pt x="145" y="108"/>
                    <a:pt x="154" y="112"/>
                  </a:cubicBezTo>
                  <a:cubicBezTo>
                    <a:pt x="164" y="116"/>
                    <a:pt x="172" y="120"/>
                    <a:pt x="180" y="120"/>
                  </a:cubicBezTo>
                  <a:cubicBezTo>
                    <a:pt x="181" y="120"/>
                    <a:pt x="182" y="120"/>
                    <a:pt x="183" y="120"/>
                  </a:cubicBezTo>
                  <a:cubicBezTo>
                    <a:pt x="183" y="115"/>
                    <a:pt x="183" y="115"/>
                    <a:pt x="183" y="115"/>
                  </a:cubicBezTo>
                  <a:cubicBezTo>
                    <a:pt x="182" y="115"/>
                    <a:pt x="181" y="115"/>
                    <a:pt x="180" y="115"/>
                  </a:cubicBezTo>
                  <a:cubicBezTo>
                    <a:pt x="173" y="115"/>
                    <a:pt x="165" y="112"/>
                    <a:pt x="156" y="108"/>
                  </a:cubicBezTo>
                  <a:close/>
                  <a:moveTo>
                    <a:pt x="48" y="108"/>
                  </a:moveTo>
                  <a:cubicBezTo>
                    <a:pt x="39" y="112"/>
                    <a:pt x="31" y="115"/>
                    <a:pt x="24" y="115"/>
                  </a:cubicBezTo>
                  <a:cubicBezTo>
                    <a:pt x="23" y="115"/>
                    <a:pt x="21" y="115"/>
                    <a:pt x="20" y="115"/>
                  </a:cubicBezTo>
                  <a:cubicBezTo>
                    <a:pt x="20" y="120"/>
                    <a:pt x="20" y="120"/>
                    <a:pt x="20" y="120"/>
                  </a:cubicBezTo>
                  <a:cubicBezTo>
                    <a:pt x="21" y="120"/>
                    <a:pt x="23" y="120"/>
                    <a:pt x="24" y="120"/>
                  </a:cubicBezTo>
                  <a:cubicBezTo>
                    <a:pt x="31" y="120"/>
                    <a:pt x="40" y="116"/>
                    <a:pt x="49" y="112"/>
                  </a:cubicBezTo>
                  <a:cubicBezTo>
                    <a:pt x="59" y="108"/>
                    <a:pt x="68" y="104"/>
                    <a:pt x="76" y="104"/>
                  </a:cubicBezTo>
                  <a:cubicBezTo>
                    <a:pt x="79" y="104"/>
                    <a:pt x="82" y="104"/>
                    <a:pt x="85" y="104"/>
                  </a:cubicBezTo>
                  <a:cubicBezTo>
                    <a:pt x="85" y="100"/>
                    <a:pt x="85" y="100"/>
                    <a:pt x="85" y="100"/>
                  </a:cubicBezTo>
                  <a:cubicBezTo>
                    <a:pt x="82" y="99"/>
                    <a:pt x="79" y="99"/>
                    <a:pt x="76" y="99"/>
                  </a:cubicBezTo>
                  <a:cubicBezTo>
                    <a:pt x="67" y="99"/>
                    <a:pt x="57" y="104"/>
                    <a:pt x="48" y="108"/>
                  </a:cubicBezTo>
                  <a:close/>
                  <a:moveTo>
                    <a:pt x="24" y="130"/>
                  </a:moveTo>
                  <a:cubicBezTo>
                    <a:pt x="23" y="130"/>
                    <a:pt x="21" y="130"/>
                    <a:pt x="20" y="129"/>
                  </a:cubicBezTo>
                  <a:cubicBezTo>
                    <a:pt x="20" y="134"/>
                    <a:pt x="20" y="134"/>
                    <a:pt x="20" y="134"/>
                  </a:cubicBezTo>
                  <a:cubicBezTo>
                    <a:pt x="21" y="134"/>
                    <a:pt x="23" y="134"/>
                    <a:pt x="24" y="134"/>
                  </a:cubicBezTo>
                  <a:cubicBezTo>
                    <a:pt x="31" y="134"/>
                    <a:pt x="40" y="130"/>
                    <a:pt x="49" y="126"/>
                  </a:cubicBezTo>
                  <a:cubicBezTo>
                    <a:pt x="54" y="124"/>
                    <a:pt x="59" y="122"/>
                    <a:pt x="64" y="120"/>
                  </a:cubicBezTo>
                  <a:cubicBezTo>
                    <a:pt x="64" y="116"/>
                    <a:pt x="64" y="116"/>
                    <a:pt x="64" y="116"/>
                  </a:cubicBezTo>
                  <a:cubicBezTo>
                    <a:pt x="58" y="117"/>
                    <a:pt x="53" y="120"/>
                    <a:pt x="48" y="122"/>
                  </a:cubicBezTo>
                  <a:cubicBezTo>
                    <a:pt x="39" y="126"/>
                    <a:pt x="31" y="130"/>
                    <a:pt x="24" y="130"/>
                  </a:cubicBezTo>
                  <a:close/>
                  <a:moveTo>
                    <a:pt x="128" y="114"/>
                  </a:moveTo>
                  <a:cubicBezTo>
                    <a:pt x="124" y="114"/>
                    <a:pt x="121" y="114"/>
                    <a:pt x="118" y="114"/>
                  </a:cubicBezTo>
                  <a:cubicBezTo>
                    <a:pt x="118" y="119"/>
                    <a:pt x="118" y="119"/>
                    <a:pt x="118" y="119"/>
                  </a:cubicBezTo>
                  <a:cubicBezTo>
                    <a:pt x="121" y="118"/>
                    <a:pt x="124" y="118"/>
                    <a:pt x="128" y="118"/>
                  </a:cubicBezTo>
                  <a:cubicBezTo>
                    <a:pt x="136" y="118"/>
                    <a:pt x="145" y="122"/>
                    <a:pt x="154" y="126"/>
                  </a:cubicBezTo>
                  <a:cubicBezTo>
                    <a:pt x="157" y="127"/>
                    <a:pt x="160" y="129"/>
                    <a:pt x="163" y="130"/>
                  </a:cubicBezTo>
                  <a:cubicBezTo>
                    <a:pt x="163" y="125"/>
                    <a:pt x="163" y="125"/>
                    <a:pt x="163" y="125"/>
                  </a:cubicBezTo>
                  <a:cubicBezTo>
                    <a:pt x="161" y="124"/>
                    <a:pt x="158" y="123"/>
                    <a:pt x="156" y="122"/>
                  </a:cubicBezTo>
                  <a:cubicBezTo>
                    <a:pt x="146" y="118"/>
                    <a:pt x="137" y="114"/>
                    <a:pt x="128" y="114"/>
                  </a:cubicBezTo>
                  <a:close/>
                  <a:moveTo>
                    <a:pt x="66" y="43"/>
                  </a:moveTo>
                  <a:cubicBezTo>
                    <a:pt x="66" y="48"/>
                    <a:pt x="66" y="48"/>
                    <a:pt x="66" y="48"/>
                  </a:cubicBezTo>
                  <a:cubicBezTo>
                    <a:pt x="70" y="47"/>
                    <a:pt x="73" y="46"/>
                    <a:pt x="76" y="46"/>
                  </a:cubicBezTo>
                  <a:cubicBezTo>
                    <a:pt x="79" y="46"/>
                    <a:pt x="82" y="46"/>
                    <a:pt x="85" y="47"/>
                  </a:cubicBezTo>
                  <a:cubicBezTo>
                    <a:pt x="85" y="42"/>
                    <a:pt x="85" y="42"/>
                    <a:pt x="85" y="42"/>
                  </a:cubicBezTo>
                  <a:cubicBezTo>
                    <a:pt x="82" y="42"/>
                    <a:pt x="79" y="42"/>
                    <a:pt x="76" y="42"/>
                  </a:cubicBezTo>
                  <a:cubicBezTo>
                    <a:pt x="73" y="42"/>
                    <a:pt x="70" y="42"/>
                    <a:pt x="66" y="43"/>
                  </a:cubicBezTo>
                  <a:close/>
                  <a:moveTo>
                    <a:pt x="48" y="93"/>
                  </a:moveTo>
                  <a:cubicBezTo>
                    <a:pt x="39" y="97"/>
                    <a:pt x="31" y="101"/>
                    <a:pt x="24" y="101"/>
                  </a:cubicBezTo>
                  <a:cubicBezTo>
                    <a:pt x="23" y="101"/>
                    <a:pt x="21" y="101"/>
                    <a:pt x="20" y="101"/>
                  </a:cubicBezTo>
                  <a:cubicBezTo>
                    <a:pt x="20" y="105"/>
                    <a:pt x="20" y="105"/>
                    <a:pt x="20" y="105"/>
                  </a:cubicBezTo>
                  <a:cubicBezTo>
                    <a:pt x="21" y="105"/>
                    <a:pt x="23" y="105"/>
                    <a:pt x="24" y="105"/>
                  </a:cubicBezTo>
                  <a:cubicBezTo>
                    <a:pt x="31" y="105"/>
                    <a:pt x="40" y="101"/>
                    <a:pt x="49" y="97"/>
                  </a:cubicBezTo>
                  <a:cubicBezTo>
                    <a:pt x="59" y="93"/>
                    <a:pt x="68" y="89"/>
                    <a:pt x="76" y="89"/>
                  </a:cubicBezTo>
                  <a:cubicBezTo>
                    <a:pt x="79" y="89"/>
                    <a:pt x="82" y="90"/>
                    <a:pt x="85" y="90"/>
                  </a:cubicBezTo>
                  <a:cubicBezTo>
                    <a:pt x="85" y="86"/>
                    <a:pt x="85" y="86"/>
                    <a:pt x="85" y="86"/>
                  </a:cubicBezTo>
                  <a:cubicBezTo>
                    <a:pt x="82" y="85"/>
                    <a:pt x="79" y="85"/>
                    <a:pt x="76" y="85"/>
                  </a:cubicBezTo>
                  <a:cubicBezTo>
                    <a:pt x="67" y="85"/>
                    <a:pt x="57" y="89"/>
                    <a:pt x="48" y="93"/>
                  </a:cubicBezTo>
                  <a:close/>
                  <a:moveTo>
                    <a:pt x="66" y="58"/>
                  </a:moveTo>
                  <a:cubicBezTo>
                    <a:pt x="66" y="62"/>
                    <a:pt x="66" y="62"/>
                    <a:pt x="66" y="62"/>
                  </a:cubicBezTo>
                  <a:cubicBezTo>
                    <a:pt x="70" y="61"/>
                    <a:pt x="73" y="61"/>
                    <a:pt x="76" y="61"/>
                  </a:cubicBezTo>
                  <a:cubicBezTo>
                    <a:pt x="79" y="61"/>
                    <a:pt x="82" y="61"/>
                    <a:pt x="85" y="61"/>
                  </a:cubicBezTo>
                  <a:cubicBezTo>
                    <a:pt x="85" y="57"/>
                    <a:pt x="85" y="57"/>
                    <a:pt x="85" y="57"/>
                  </a:cubicBezTo>
                  <a:cubicBezTo>
                    <a:pt x="82" y="56"/>
                    <a:pt x="79" y="56"/>
                    <a:pt x="76" y="56"/>
                  </a:cubicBezTo>
                  <a:cubicBezTo>
                    <a:pt x="73" y="56"/>
                    <a:pt x="70" y="57"/>
                    <a:pt x="66" y="58"/>
                  </a:cubicBezTo>
                  <a:close/>
                  <a:moveTo>
                    <a:pt x="48" y="79"/>
                  </a:moveTo>
                  <a:cubicBezTo>
                    <a:pt x="39" y="83"/>
                    <a:pt x="31" y="86"/>
                    <a:pt x="24" y="86"/>
                  </a:cubicBezTo>
                  <a:cubicBezTo>
                    <a:pt x="23" y="86"/>
                    <a:pt x="21" y="86"/>
                    <a:pt x="20" y="86"/>
                  </a:cubicBezTo>
                  <a:cubicBezTo>
                    <a:pt x="20" y="91"/>
                    <a:pt x="20" y="91"/>
                    <a:pt x="20" y="91"/>
                  </a:cubicBezTo>
                  <a:cubicBezTo>
                    <a:pt x="21" y="91"/>
                    <a:pt x="23" y="91"/>
                    <a:pt x="24" y="91"/>
                  </a:cubicBezTo>
                  <a:cubicBezTo>
                    <a:pt x="31" y="91"/>
                    <a:pt x="40" y="87"/>
                    <a:pt x="49" y="83"/>
                  </a:cubicBezTo>
                  <a:cubicBezTo>
                    <a:pt x="59" y="79"/>
                    <a:pt x="68" y="75"/>
                    <a:pt x="76" y="75"/>
                  </a:cubicBezTo>
                  <a:cubicBezTo>
                    <a:pt x="79" y="75"/>
                    <a:pt x="82" y="75"/>
                    <a:pt x="85" y="76"/>
                  </a:cubicBezTo>
                  <a:cubicBezTo>
                    <a:pt x="85" y="71"/>
                    <a:pt x="85" y="71"/>
                    <a:pt x="85" y="71"/>
                  </a:cubicBezTo>
                  <a:cubicBezTo>
                    <a:pt x="82" y="71"/>
                    <a:pt x="79" y="70"/>
                    <a:pt x="76" y="70"/>
                  </a:cubicBezTo>
                  <a:cubicBezTo>
                    <a:pt x="67" y="70"/>
                    <a:pt x="57" y="75"/>
                    <a:pt x="48" y="7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5" name="Freeform 14"/>
            <p:cNvSpPr>
              <a:spLocks noEditPoints="1"/>
            </p:cNvSpPr>
            <p:nvPr/>
          </p:nvSpPr>
          <p:spPr bwMode="auto">
            <a:xfrm>
              <a:off x="4764575" y="1499626"/>
              <a:ext cx="218184" cy="200635"/>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6" name="Freeform 125"/>
            <p:cNvSpPr>
              <a:spLocks noEditPoints="1"/>
            </p:cNvSpPr>
            <p:nvPr/>
          </p:nvSpPr>
          <p:spPr bwMode="auto">
            <a:xfrm>
              <a:off x="6524537" y="1642863"/>
              <a:ext cx="189729" cy="214053"/>
            </a:xfrm>
            <a:custGeom>
              <a:avLst/>
              <a:gdLst>
                <a:gd name="T0" fmla="*/ 54 w 179"/>
                <a:gd name="T1" fmla="*/ 73 h 202"/>
                <a:gd name="T2" fmla="*/ 49 w 179"/>
                <a:gd name="T3" fmla="*/ 73 h 202"/>
                <a:gd name="T4" fmla="*/ 45 w 179"/>
                <a:gd name="T5" fmla="*/ 65 h 202"/>
                <a:gd name="T6" fmla="*/ 54 w 179"/>
                <a:gd name="T7" fmla="*/ 69 h 202"/>
                <a:gd name="T8" fmla="*/ 86 w 179"/>
                <a:gd name="T9" fmla="*/ 162 h 202"/>
                <a:gd name="T10" fmla="*/ 89 w 179"/>
                <a:gd name="T11" fmla="*/ 171 h 202"/>
                <a:gd name="T12" fmla="*/ 93 w 179"/>
                <a:gd name="T13" fmla="*/ 162 h 202"/>
                <a:gd name="T14" fmla="*/ 49 w 179"/>
                <a:gd name="T15" fmla="*/ 144 h 202"/>
                <a:gd name="T16" fmla="*/ 45 w 179"/>
                <a:gd name="T17" fmla="*/ 153 h 202"/>
                <a:gd name="T18" fmla="*/ 50 w 179"/>
                <a:gd name="T19" fmla="*/ 153 h 202"/>
                <a:gd name="T20" fmla="*/ 54 w 179"/>
                <a:gd name="T21" fmla="*/ 144 h 202"/>
                <a:gd name="T22" fmla="*/ 36 w 179"/>
                <a:gd name="T23" fmla="*/ 106 h 202"/>
                <a:gd name="T24" fmla="*/ 27 w 179"/>
                <a:gd name="T25" fmla="*/ 109 h 202"/>
                <a:gd name="T26" fmla="*/ 36 w 179"/>
                <a:gd name="T27" fmla="*/ 112 h 202"/>
                <a:gd name="T28" fmla="*/ 36 w 179"/>
                <a:gd name="T29" fmla="*/ 106 h 202"/>
                <a:gd name="T30" fmla="*/ 93 w 179"/>
                <a:gd name="T31" fmla="*/ 55 h 202"/>
                <a:gd name="T32" fmla="*/ 89 w 179"/>
                <a:gd name="T33" fmla="*/ 46 h 202"/>
                <a:gd name="T34" fmla="*/ 86 w 179"/>
                <a:gd name="T35" fmla="*/ 55 h 202"/>
                <a:gd name="T36" fmla="*/ 129 w 179"/>
                <a:gd name="T37" fmla="*/ 144 h 202"/>
                <a:gd name="T38" fmla="*/ 125 w 179"/>
                <a:gd name="T39" fmla="*/ 149 h 202"/>
                <a:gd name="T40" fmla="*/ 131 w 179"/>
                <a:gd name="T41" fmla="*/ 154 h 202"/>
                <a:gd name="T42" fmla="*/ 134 w 179"/>
                <a:gd name="T43" fmla="*/ 148 h 202"/>
                <a:gd name="T44" fmla="*/ 143 w 179"/>
                <a:gd name="T45" fmla="*/ 112 h 202"/>
                <a:gd name="T46" fmla="*/ 152 w 179"/>
                <a:gd name="T47" fmla="*/ 109 h 202"/>
                <a:gd name="T48" fmla="*/ 143 w 179"/>
                <a:gd name="T49" fmla="*/ 106 h 202"/>
                <a:gd name="T50" fmla="*/ 143 w 179"/>
                <a:gd name="T51" fmla="*/ 112 h 202"/>
                <a:gd name="T52" fmla="*/ 122 w 179"/>
                <a:gd name="T53" fmla="*/ 106 h 202"/>
                <a:gd name="T54" fmla="*/ 92 w 179"/>
                <a:gd name="T55" fmla="*/ 103 h 202"/>
                <a:gd name="T56" fmla="*/ 89 w 179"/>
                <a:gd name="T57" fmla="*/ 64 h 202"/>
                <a:gd name="T58" fmla="*/ 87 w 179"/>
                <a:gd name="T59" fmla="*/ 103 h 202"/>
                <a:gd name="T60" fmla="*/ 89 w 179"/>
                <a:gd name="T61" fmla="*/ 115 h 202"/>
                <a:gd name="T62" fmla="*/ 122 w 179"/>
                <a:gd name="T63" fmla="*/ 112 h 202"/>
                <a:gd name="T64" fmla="*/ 174 w 179"/>
                <a:gd name="T65" fmla="*/ 109 h 202"/>
                <a:gd name="T66" fmla="*/ 161 w 179"/>
                <a:gd name="T67" fmla="*/ 186 h 202"/>
                <a:gd name="T68" fmla="*/ 156 w 179"/>
                <a:gd name="T69" fmla="*/ 201 h 202"/>
                <a:gd name="T70" fmla="*/ 140 w 179"/>
                <a:gd name="T71" fmla="*/ 195 h 202"/>
                <a:gd name="T72" fmla="*/ 89 w 179"/>
                <a:gd name="T73" fmla="*/ 193 h 202"/>
                <a:gd name="T74" fmla="*/ 39 w 179"/>
                <a:gd name="T75" fmla="*/ 195 h 202"/>
                <a:gd name="T76" fmla="*/ 23 w 179"/>
                <a:gd name="T77" fmla="*/ 201 h 202"/>
                <a:gd name="T78" fmla="*/ 18 w 179"/>
                <a:gd name="T79" fmla="*/ 186 h 202"/>
                <a:gd name="T80" fmla="*/ 5 w 179"/>
                <a:gd name="T81" fmla="*/ 109 h 202"/>
                <a:gd name="T82" fmla="*/ 174 w 179"/>
                <a:gd name="T83" fmla="*/ 109 h 202"/>
                <a:gd name="T84" fmla="*/ 161 w 179"/>
                <a:gd name="T85" fmla="*/ 109 h 202"/>
                <a:gd name="T86" fmla="*/ 18 w 179"/>
                <a:gd name="T87" fmla="*/ 109 h 202"/>
                <a:gd name="T88" fmla="*/ 129 w 179"/>
                <a:gd name="T89" fmla="*/ 65 h 202"/>
                <a:gd name="T90" fmla="*/ 125 w 179"/>
                <a:gd name="T91" fmla="*/ 73 h 202"/>
                <a:gd name="T92" fmla="*/ 129 w 179"/>
                <a:gd name="T93" fmla="*/ 73 h 202"/>
                <a:gd name="T94" fmla="*/ 134 w 179"/>
                <a:gd name="T95" fmla="*/ 65 h 202"/>
                <a:gd name="T96" fmla="*/ 171 w 179"/>
                <a:gd name="T97" fmla="*/ 51 h 202"/>
                <a:gd name="T98" fmla="*/ 154 w 179"/>
                <a:gd name="T99" fmla="*/ 7 h 202"/>
                <a:gd name="T100" fmla="*/ 120 w 179"/>
                <a:gd name="T101" fmla="*/ 18 h 202"/>
                <a:gd name="T102" fmla="*/ 171 w 179"/>
                <a:gd name="T103" fmla="*/ 51 h 202"/>
                <a:gd name="T104" fmla="*/ 59 w 179"/>
                <a:gd name="T105" fmla="*/ 18 h 202"/>
                <a:gd name="T106" fmla="*/ 25 w 179"/>
                <a:gd name="T107" fmla="*/ 7 h 202"/>
                <a:gd name="T108" fmla="*/ 8 w 179"/>
                <a:gd name="T109" fmla="*/ 5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 h="202">
                  <a:moveTo>
                    <a:pt x="54" y="69"/>
                  </a:moveTo>
                  <a:cubicBezTo>
                    <a:pt x="55" y="70"/>
                    <a:pt x="55" y="72"/>
                    <a:pt x="54" y="73"/>
                  </a:cubicBezTo>
                  <a:cubicBezTo>
                    <a:pt x="53" y="74"/>
                    <a:pt x="53" y="74"/>
                    <a:pt x="52" y="74"/>
                  </a:cubicBezTo>
                  <a:cubicBezTo>
                    <a:pt x="51" y="74"/>
                    <a:pt x="50" y="74"/>
                    <a:pt x="49" y="73"/>
                  </a:cubicBezTo>
                  <a:cubicBezTo>
                    <a:pt x="45" y="69"/>
                    <a:pt x="45" y="69"/>
                    <a:pt x="45" y="69"/>
                  </a:cubicBezTo>
                  <a:cubicBezTo>
                    <a:pt x="44" y="68"/>
                    <a:pt x="44" y="66"/>
                    <a:pt x="45" y="65"/>
                  </a:cubicBezTo>
                  <a:cubicBezTo>
                    <a:pt x="47" y="63"/>
                    <a:pt x="49" y="63"/>
                    <a:pt x="50" y="65"/>
                  </a:cubicBezTo>
                  <a:lnTo>
                    <a:pt x="54" y="69"/>
                  </a:lnTo>
                  <a:close/>
                  <a:moveTo>
                    <a:pt x="89" y="159"/>
                  </a:moveTo>
                  <a:cubicBezTo>
                    <a:pt x="88" y="159"/>
                    <a:pt x="86" y="160"/>
                    <a:pt x="86" y="162"/>
                  </a:cubicBezTo>
                  <a:cubicBezTo>
                    <a:pt x="86" y="168"/>
                    <a:pt x="86" y="168"/>
                    <a:pt x="86" y="168"/>
                  </a:cubicBezTo>
                  <a:cubicBezTo>
                    <a:pt x="86" y="170"/>
                    <a:pt x="88" y="171"/>
                    <a:pt x="89" y="171"/>
                  </a:cubicBezTo>
                  <a:cubicBezTo>
                    <a:pt x="91" y="171"/>
                    <a:pt x="93" y="170"/>
                    <a:pt x="93" y="168"/>
                  </a:cubicBezTo>
                  <a:cubicBezTo>
                    <a:pt x="93" y="162"/>
                    <a:pt x="93" y="162"/>
                    <a:pt x="93" y="162"/>
                  </a:cubicBezTo>
                  <a:cubicBezTo>
                    <a:pt x="93" y="160"/>
                    <a:pt x="91" y="159"/>
                    <a:pt x="89" y="159"/>
                  </a:cubicBezTo>
                  <a:close/>
                  <a:moveTo>
                    <a:pt x="49" y="144"/>
                  </a:moveTo>
                  <a:cubicBezTo>
                    <a:pt x="45" y="148"/>
                    <a:pt x="45" y="148"/>
                    <a:pt x="45" y="148"/>
                  </a:cubicBezTo>
                  <a:cubicBezTo>
                    <a:pt x="44" y="150"/>
                    <a:pt x="44" y="152"/>
                    <a:pt x="45" y="153"/>
                  </a:cubicBezTo>
                  <a:cubicBezTo>
                    <a:pt x="46" y="154"/>
                    <a:pt x="47" y="154"/>
                    <a:pt x="48" y="154"/>
                  </a:cubicBezTo>
                  <a:cubicBezTo>
                    <a:pt x="48" y="154"/>
                    <a:pt x="49" y="154"/>
                    <a:pt x="50" y="153"/>
                  </a:cubicBezTo>
                  <a:cubicBezTo>
                    <a:pt x="54" y="149"/>
                    <a:pt x="54" y="149"/>
                    <a:pt x="54" y="149"/>
                  </a:cubicBezTo>
                  <a:cubicBezTo>
                    <a:pt x="55" y="148"/>
                    <a:pt x="55" y="146"/>
                    <a:pt x="54" y="144"/>
                  </a:cubicBezTo>
                  <a:cubicBezTo>
                    <a:pt x="53" y="143"/>
                    <a:pt x="51" y="143"/>
                    <a:pt x="49" y="144"/>
                  </a:cubicBezTo>
                  <a:close/>
                  <a:moveTo>
                    <a:pt x="36" y="106"/>
                  </a:moveTo>
                  <a:cubicBezTo>
                    <a:pt x="30" y="106"/>
                    <a:pt x="30" y="106"/>
                    <a:pt x="30" y="106"/>
                  </a:cubicBezTo>
                  <a:cubicBezTo>
                    <a:pt x="29" y="106"/>
                    <a:pt x="27" y="107"/>
                    <a:pt x="27" y="109"/>
                  </a:cubicBezTo>
                  <a:cubicBezTo>
                    <a:pt x="27" y="111"/>
                    <a:pt x="29" y="112"/>
                    <a:pt x="30" y="112"/>
                  </a:cubicBezTo>
                  <a:cubicBezTo>
                    <a:pt x="36" y="112"/>
                    <a:pt x="36" y="112"/>
                    <a:pt x="36" y="112"/>
                  </a:cubicBezTo>
                  <a:cubicBezTo>
                    <a:pt x="38" y="112"/>
                    <a:pt x="39" y="111"/>
                    <a:pt x="39" y="109"/>
                  </a:cubicBezTo>
                  <a:cubicBezTo>
                    <a:pt x="39" y="107"/>
                    <a:pt x="38" y="106"/>
                    <a:pt x="36" y="106"/>
                  </a:cubicBezTo>
                  <a:close/>
                  <a:moveTo>
                    <a:pt x="89" y="59"/>
                  </a:moveTo>
                  <a:cubicBezTo>
                    <a:pt x="91" y="59"/>
                    <a:pt x="93" y="57"/>
                    <a:pt x="93" y="55"/>
                  </a:cubicBezTo>
                  <a:cubicBezTo>
                    <a:pt x="93" y="50"/>
                    <a:pt x="93" y="50"/>
                    <a:pt x="93" y="50"/>
                  </a:cubicBezTo>
                  <a:cubicBezTo>
                    <a:pt x="93" y="48"/>
                    <a:pt x="91" y="46"/>
                    <a:pt x="89" y="46"/>
                  </a:cubicBezTo>
                  <a:cubicBezTo>
                    <a:pt x="88" y="46"/>
                    <a:pt x="86" y="48"/>
                    <a:pt x="86" y="50"/>
                  </a:cubicBezTo>
                  <a:cubicBezTo>
                    <a:pt x="86" y="55"/>
                    <a:pt x="86" y="55"/>
                    <a:pt x="86" y="55"/>
                  </a:cubicBezTo>
                  <a:cubicBezTo>
                    <a:pt x="86" y="57"/>
                    <a:pt x="88" y="59"/>
                    <a:pt x="89" y="59"/>
                  </a:cubicBezTo>
                  <a:close/>
                  <a:moveTo>
                    <a:pt x="129" y="144"/>
                  </a:moveTo>
                  <a:cubicBezTo>
                    <a:pt x="128" y="143"/>
                    <a:pt x="126" y="143"/>
                    <a:pt x="125" y="144"/>
                  </a:cubicBezTo>
                  <a:cubicBezTo>
                    <a:pt x="124" y="146"/>
                    <a:pt x="124" y="148"/>
                    <a:pt x="125" y="149"/>
                  </a:cubicBezTo>
                  <a:cubicBezTo>
                    <a:pt x="129" y="153"/>
                    <a:pt x="129" y="153"/>
                    <a:pt x="129" y="153"/>
                  </a:cubicBezTo>
                  <a:cubicBezTo>
                    <a:pt x="130" y="154"/>
                    <a:pt x="130" y="154"/>
                    <a:pt x="131" y="154"/>
                  </a:cubicBezTo>
                  <a:cubicBezTo>
                    <a:pt x="132" y="154"/>
                    <a:pt x="133" y="154"/>
                    <a:pt x="134" y="153"/>
                  </a:cubicBezTo>
                  <a:cubicBezTo>
                    <a:pt x="135" y="152"/>
                    <a:pt x="135" y="150"/>
                    <a:pt x="134" y="148"/>
                  </a:cubicBezTo>
                  <a:lnTo>
                    <a:pt x="129" y="144"/>
                  </a:lnTo>
                  <a:close/>
                  <a:moveTo>
                    <a:pt x="143" y="112"/>
                  </a:moveTo>
                  <a:cubicBezTo>
                    <a:pt x="149" y="112"/>
                    <a:pt x="149" y="112"/>
                    <a:pt x="149" y="112"/>
                  </a:cubicBezTo>
                  <a:cubicBezTo>
                    <a:pt x="150" y="112"/>
                    <a:pt x="152" y="111"/>
                    <a:pt x="152" y="109"/>
                  </a:cubicBezTo>
                  <a:cubicBezTo>
                    <a:pt x="152" y="107"/>
                    <a:pt x="150" y="106"/>
                    <a:pt x="149" y="106"/>
                  </a:cubicBezTo>
                  <a:cubicBezTo>
                    <a:pt x="143" y="106"/>
                    <a:pt x="143" y="106"/>
                    <a:pt x="143" y="106"/>
                  </a:cubicBezTo>
                  <a:cubicBezTo>
                    <a:pt x="141" y="106"/>
                    <a:pt x="140" y="107"/>
                    <a:pt x="140" y="109"/>
                  </a:cubicBezTo>
                  <a:cubicBezTo>
                    <a:pt x="140" y="111"/>
                    <a:pt x="141" y="112"/>
                    <a:pt x="143" y="112"/>
                  </a:cubicBezTo>
                  <a:close/>
                  <a:moveTo>
                    <a:pt x="125" y="109"/>
                  </a:moveTo>
                  <a:cubicBezTo>
                    <a:pt x="125" y="107"/>
                    <a:pt x="124" y="106"/>
                    <a:pt x="122" y="106"/>
                  </a:cubicBezTo>
                  <a:cubicBezTo>
                    <a:pt x="94" y="106"/>
                    <a:pt x="94" y="106"/>
                    <a:pt x="94" y="106"/>
                  </a:cubicBezTo>
                  <a:cubicBezTo>
                    <a:pt x="94" y="105"/>
                    <a:pt x="93" y="104"/>
                    <a:pt x="92" y="103"/>
                  </a:cubicBezTo>
                  <a:cubicBezTo>
                    <a:pt x="92" y="67"/>
                    <a:pt x="92" y="67"/>
                    <a:pt x="92" y="67"/>
                  </a:cubicBezTo>
                  <a:cubicBezTo>
                    <a:pt x="92" y="65"/>
                    <a:pt x="91" y="64"/>
                    <a:pt x="89" y="64"/>
                  </a:cubicBezTo>
                  <a:cubicBezTo>
                    <a:pt x="88" y="64"/>
                    <a:pt x="87" y="65"/>
                    <a:pt x="87" y="67"/>
                  </a:cubicBezTo>
                  <a:cubicBezTo>
                    <a:pt x="87" y="103"/>
                    <a:pt x="87" y="103"/>
                    <a:pt x="87" y="103"/>
                  </a:cubicBezTo>
                  <a:cubicBezTo>
                    <a:pt x="85" y="104"/>
                    <a:pt x="84" y="106"/>
                    <a:pt x="84" y="109"/>
                  </a:cubicBezTo>
                  <a:cubicBezTo>
                    <a:pt x="84" y="112"/>
                    <a:pt x="86" y="115"/>
                    <a:pt x="89" y="115"/>
                  </a:cubicBezTo>
                  <a:cubicBezTo>
                    <a:pt x="92" y="115"/>
                    <a:pt x="93" y="114"/>
                    <a:pt x="94" y="112"/>
                  </a:cubicBezTo>
                  <a:cubicBezTo>
                    <a:pt x="122" y="112"/>
                    <a:pt x="122" y="112"/>
                    <a:pt x="122" y="112"/>
                  </a:cubicBezTo>
                  <a:cubicBezTo>
                    <a:pt x="124" y="112"/>
                    <a:pt x="125" y="111"/>
                    <a:pt x="125" y="109"/>
                  </a:cubicBezTo>
                  <a:close/>
                  <a:moveTo>
                    <a:pt x="174" y="109"/>
                  </a:moveTo>
                  <a:cubicBezTo>
                    <a:pt x="174" y="131"/>
                    <a:pt x="166" y="151"/>
                    <a:pt x="152" y="166"/>
                  </a:cubicBezTo>
                  <a:cubicBezTo>
                    <a:pt x="161" y="186"/>
                    <a:pt x="161" y="186"/>
                    <a:pt x="161" y="186"/>
                  </a:cubicBezTo>
                  <a:cubicBezTo>
                    <a:pt x="163" y="189"/>
                    <a:pt x="163" y="192"/>
                    <a:pt x="162" y="195"/>
                  </a:cubicBezTo>
                  <a:cubicBezTo>
                    <a:pt x="161" y="198"/>
                    <a:pt x="158" y="200"/>
                    <a:pt x="156" y="201"/>
                  </a:cubicBezTo>
                  <a:cubicBezTo>
                    <a:pt x="154" y="202"/>
                    <a:pt x="152" y="202"/>
                    <a:pt x="151" y="202"/>
                  </a:cubicBezTo>
                  <a:cubicBezTo>
                    <a:pt x="146" y="202"/>
                    <a:pt x="142" y="200"/>
                    <a:pt x="140" y="195"/>
                  </a:cubicBezTo>
                  <a:cubicBezTo>
                    <a:pt x="134" y="181"/>
                    <a:pt x="134" y="181"/>
                    <a:pt x="134" y="181"/>
                  </a:cubicBezTo>
                  <a:cubicBezTo>
                    <a:pt x="121" y="189"/>
                    <a:pt x="106" y="193"/>
                    <a:pt x="89" y="193"/>
                  </a:cubicBezTo>
                  <a:cubicBezTo>
                    <a:pt x="73" y="193"/>
                    <a:pt x="58" y="189"/>
                    <a:pt x="45" y="181"/>
                  </a:cubicBezTo>
                  <a:cubicBezTo>
                    <a:pt x="39" y="195"/>
                    <a:pt x="39" y="195"/>
                    <a:pt x="39" y="195"/>
                  </a:cubicBezTo>
                  <a:cubicBezTo>
                    <a:pt x="37" y="200"/>
                    <a:pt x="33" y="202"/>
                    <a:pt x="28" y="202"/>
                  </a:cubicBezTo>
                  <a:cubicBezTo>
                    <a:pt x="27" y="202"/>
                    <a:pt x="25" y="202"/>
                    <a:pt x="23" y="201"/>
                  </a:cubicBezTo>
                  <a:cubicBezTo>
                    <a:pt x="21" y="200"/>
                    <a:pt x="18" y="198"/>
                    <a:pt x="17" y="195"/>
                  </a:cubicBezTo>
                  <a:cubicBezTo>
                    <a:pt x="16" y="192"/>
                    <a:pt x="16" y="189"/>
                    <a:pt x="18" y="186"/>
                  </a:cubicBezTo>
                  <a:cubicBezTo>
                    <a:pt x="27" y="166"/>
                    <a:pt x="27" y="166"/>
                    <a:pt x="27" y="166"/>
                  </a:cubicBezTo>
                  <a:cubicBezTo>
                    <a:pt x="13" y="151"/>
                    <a:pt x="5" y="131"/>
                    <a:pt x="5" y="109"/>
                  </a:cubicBezTo>
                  <a:cubicBezTo>
                    <a:pt x="5" y="62"/>
                    <a:pt x="43" y="24"/>
                    <a:pt x="89" y="24"/>
                  </a:cubicBezTo>
                  <a:cubicBezTo>
                    <a:pt x="136" y="24"/>
                    <a:pt x="174" y="62"/>
                    <a:pt x="174" y="109"/>
                  </a:cubicBezTo>
                  <a:close/>
                  <a:moveTo>
                    <a:pt x="89" y="181"/>
                  </a:moveTo>
                  <a:cubicBezTo>
                    <a:pt x="129" y="181"/>
                    <a:pt x="161" y="148"/>
                    <a:pt x="161" y="109"/>
                  </a:cubicBezTo>
                  <a:cubicBezTo>
                    <a:pt x="161" y="69"/>
                    <a:pt x="129" y="37"/>
                    <a:pt x="89" y="37"/>
                  </a:cubicBezTo>
                  <a:cubicBezTo>
                    <a:pt x="50" y="37"/>
                    <a:pt x="18" y="69"/>
                    <a:pt x="18" y="109"/>
                  </a:cubicBezTo>
                  <a:cubicBezTo>
                    <a:pt x="18" y="148"/>
                    <a:pt x="50" y="181"/>
                    <a:pt x="89" y="181"/>
                  </a:cubicBezTo>
                  <a:close/>
                  <a:moveTo>
                    <a:pt x="129" y="65"/>
                  </a:moveTo>
                  <a:cubicBezTo>
                    <a:pt x="125" y="69"/>
                    <a:pt x="125" y="69"/>
                    <a:pt x="125" y="69"/>
                  </a:cubicBezTo>
                  <a:cubicBezTo>
                    <a:pt x="124" y="70"/>
                    <a:pt x="124" y="72"/>
                    <a:pt x="125" y="73"/>
                  </a:cubicBezTo>
                  <a:cubicBezTo>
                    <a:pt x="126" y="74"/>
                    <a:pt x="126" y="74"/>
                    <a:pt x="127" y="74"/>
                  </a:cubicBezTo>
                  <a:cubicBezTo>
                    <a:pt x="128" y="74"/>
                    <a:pt x="129" y="74"/>
                    <a:pt x="129" y="73"/>
                  </a:cubicBezTo>
                  <a:cubicBezTo>
                    <a:pt x="134" y="69"/>
                    <a:pt x="134" y="69"/>
                    <a:pt x="134" y="69"/>
                  </a:cubicBezTo>
                  <a:cubicBezTo>
                    <a:pt x="135" y="68"/>
                    <a:pt x="135" y="66"/>
                    <a:pt x="134" y="65"/>
                  </a:cubicBezTo>
                  <a:cubicBezTo>
                    <a:pt x="132" y="63"/>
                    <a:pt x="130" y="63"/>
                    <a:pt x="129" y="65"/>
                  </a:cubicBezTo>
                  <a:close/>
                  <a:moveTo>
                    <a:pt x="171" y="51"/>
                  </a:moveTo>
                  <a:cubicBezTo>
                    <a:pt x="179" y="40"/>
                    <a:pt x="179" y="26"/>
                    <a:pt x="170" y="19"/>
                  </a:cubicBezTo>
                  <a:cubicBezTo>
                    <a:pt x="154" y="7"/>
                    <a:pt x="154" y="7"/>
                    <a:pt x="154" y="7"/>
                  </a:cubicBezTo>
                  <a:cubicBezTo>
                    <a:pt x="145" y="0"/>
                    <a:pt x="131" y="4"/>
                    <a:pt x="122" y="15"/>
                  </a:cubicBezTo>
                  <a:cubicBezTo>
                    <a:pt x="120" y="18"/>
                    <a:pt x="120" y="18"/>
                    <a:pt x="120" y="18"/>
                  </a:cubicBezTo>
                  <a:cubicBezTo>
                    <a:pt x="168" y="55"/>
                    <a:pt x="168" y="55"/>
                    <a:pt x="168" y="55"/>
                  </a:cubicBezTo>
                  <a:lnTo>
                    <a:pt x="171" y="51"/>
                  </a:lnTo>
                  <a:close/>
                  <a:moveTo>
                    <a:pt x="10" y="55"/>
                  </a:moveTo>
                  <a:cubicBezTo>
                    <a:pt x="59" y="18"/>
                    <a:pt x="59" y="18"/>
                    <a:pt x="59" y="18"/>
                  </a:cubicBezTo>
                  <a:cubicBezTo>
                    <a:pt x="57" y="15"/>
                    <a:pt x="57" y="15"/>
                    <a:pt x="57" y="15"/>
                  </a:cubicBezTo>
                  <a:cubicBezTo>
                    <a:pt x="48" y="4"/>
                    <a:pt x="34" y="0"/>
                    <a:pt x="25" y="7"/>
                  </a:cubicBezTo>
                  <a:cubicBezTo>
                    <a:pt x="9" y="19"/>
                    <a:pt x="9" y="19"/>
                    <a:pt x="9" y="19"/>
                  </a:cubicBezTo>
                  <a:cubicBezTo>
                    <a:pt x="0" y="26"/>
                    <a:pt x="0" y="40"/>
                    <a:pt x="8" y="51"/>
                  </a:cubicBezTo>
                  <a:lnTo>
                    <a:pt x="10" y="5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7" name="Freeform 9"/>
            <p:cNvSpPr>
              <a:spLocks noEditPoints="1"/>
            </p:cNvSpPr>
            <p:nvPr/>
          </p:nvSpPr>
          <p:spPr bwMode="auto">
            <a:xfrm>
              <a:off x="5923585" y="2306668"/>
              <a:ext cx="214013" cy="148721"/>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8" name="Freeform 18"/>
            <p:cNvSpPr>
              <a:spLocks noEditPoints="1"/>
            </p:cNvSpPr>
            <p:nvPr/>
          </p:nvSpPr>
          <p:spPr bwMode="auto">
            <a:xfrm>
              <a:off x="3646076" y="1855044"/>
              <a:ext cx="159815" cy="247213"/>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29" name="Freeform 10"/>
            <p:cNvSpPr>
              <a:spLocks noEditPoints="1"/>
            </p:cNvSpPr>
            <p:nvPr/>
          </p:nvSpPr>
          <p:spPr bwMode="auto">
            <a:xfrm>
              <a:off x="6430652" y="2296297"/>
              <a:ext cx="239341" cy="182641"/>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0" name="Freeform 33"/>
            <p:cNvSpPr>
              <a:spLocks noEditPoints="1"/>
            </p:cNvSpPr>
            <p:nvPr/>
          </p:nvSpPr>
          <p:spPr bwMode="auto">
            <a:xfrm>
              <a:off x="4491543" y="2064302"/>
              <a:ext cx="272548" cy="349439"/>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1" name="Freeform 41"/>
            <p:cNvSpPr>
              <a:spLocks noEditPoints="1"/>
            </p:cNvSpPr>
            <p:nvPr/>
          </p:nvSpPr>
          <p:spPr bwMode="auto">
            <a:xfrm>
              <a:off x="4764644" y="2211667"/>
              <a:ext cx="250639" cy="250639"/>
            </a:xfrm>
            <a:custGeom>
              <a:avLst/>
              <a:gdLst>
                <a:gd name="T0" fmla="*/ 193 w 198"/>
                <a:gd name="T1" fmla="*/ 19 h 198"/>
                <a:gd name="T2" fmla="*/ 185 w 198"/>
                <a:gd name="T3" fmla="*/ 17 h 198"/>
                <a:gd name="T4" fmla="*/ 190 w 198"/>
                <a:gd name="T5" fmla="*/ 21 h 198"/>
                <a:gd name="T6" fmla="*/ 177 w 198"/>
                <a:gd name="T7" fmla="*/ 25 h 198"/>
                <a:gd name="T8" fmla="*/ 182 w 198"/>
                <a:gd name="T9" fmla="*/ 29 h 198"/>
                <a:gd name="T10" fmla="*/ 169 w 198"/>
                <a:gd name="T11" fmla="*/ 32 h 198"/>
                <a:gd name="T12" fmla="*/ 98 w 198"/>
                <a:gd name="T13" fmla="*/ 104 h 198"/>
                <a:gd name="T14" fmla="*/ 94 w 198"/>
                <a:gd name="T15" fmla="*/ 100 h 198"/>
                <a:gd name="T16" fmla="*/ 165 w 198"/>
                <a:gd name="T17" fmla="*/ 29 h 198"/>
                <a:gd name="T18" fmla="*/ 168 w 198"/>
                <a:gd name="T19" fmla="*/ 15 h 198"/>
                <a:gd name="T20" fmla="*/ 173 w 198"/>
                <a:gd name="T21" fmla="*/ 21 h 198"/>
                <a:gd name="T22" fmla="*/ 176 w 198"/>
                <a:gd name="T23" fmla="*/ 7 h 198"/>
                <a:gd name="T24" fmla="*/ 181 w 198"/>
                <a:gd name="T25" fmla="*/ 14 h 198"/>
                <a:gd name="T26" fmla="*/ 179 w 198"/>
                <a:gd name="T27" fmla="*/ 5 h 198"/>
                <a:gd name="T28" fmla="*/ 187 w 198"/>
                <a:gd name="T29" fmla="*/ 8 h 198"/>
                <a:gd name="T30" fmla="*/ 193 w 198"/>
                <a:gd name="T31" fmla="*/ 9 h 198"/>
                <a:gd name="T32" fmla="*/ 198 w 198"/>
                <a:gd name="T33" fmla="*/ 13 h 198"/>
                <a:gd name="T34" fmla="*/ 105 w 198"/>
                <a:gd name="T35" fmla="*/ 81 h 198"/>
                <a:gd name="T36" fmla="*/ 72 w 198"/>
                <a:gd name="T37" fmla="*/ 103 h 198"/>
                <a:gd name="T38" fmla="*/ 119 w 198"/>
                <a:gd name="T39" fmla="*/ 103 h 198"/>
                <a:gd name="T40" fmla="*/ 102 w 198"/>
                <a:gd name="T41" fmla="*/ 108 h 198"/>
                <a:gd name="T42" fmla="*/ 96 w 198"/>
                <a:gd name="T43" fmla="*/ 110 h 198"/>
                <a:gd name="T44" fmla="*/ 88 w 198"/>
                <a:gd name="T45" fmla="*/ 103 h 198"/>
                <a:gd name="T46" fmla="*/ 90 w 198"/>
                <a:gd name="T47" fmla="*/ 96 h 198"/>
                <a:gd name="T48" fmla="*/ 95 w 198"/>
                <a:gd name="T49" fmla="*/ 44 h 198"/>
                <a:gd name="T50" fmla="*/ 95 w 198"/>
                <a:gd name="T51" fmla="*/ 162 h 198"/>
                <a:gd name="T52" fmla="*/ 143 w 198"/>
                <a:gd name="T53" fmla="*/ 68 h 198"/>
                <a:gd name="T54" fmla="*/ 139 w 198"/>
                <a:gd name="T55" fmla="*/ 103 h 198"/>
                <a:gd name="T56" fmla="*/ 52 w 198"/>
                <a:gd name="T57" fmla="*/ 103 h 198"/>
                <a:gd name="T58" fmla="*/ 119 w 198"/>
                <a:gd name="T59" fmla="*/ 67 h 198"/>
                <a:gd name="T60" fmla="*/ 157 w 198"/>
                <a:gd name="T61" fmla="*/ 54 h 198"/>
                <a:gd name="T62" fmla="*/ 95 w 198"/>
                <a:gd name="T63" fmla="*/ 182 h 198"/>
                <a:gd name="T64" fmla="*/ 95 w 198"/>
                <a:gd name="T65" fmla="*/ 24 h 198"/>
                <a:gd name="T66" fmla="*/ 156 w 198"/>
                <a:gd name="T67" fmla="*/ 30 h 198"/>
                <a:gd name="T68" fmla="*/ 0 w 198"/>
                <a:gd name="T69" fmla="*/ 103 h 198"/>
                <a:gd name="T70" fmla="*/ 190 w 198"/>
                <a:gd name="T71" fmla="*/ 103 h 198"/>
                <a:gd name="T72" fmla="*/ 157 w 198"/>
                <a:gd name="T73" fmla="*/ 5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8" h="198">
                  <a:moveTo>
                    <a:pt x="198" y="13"/>
                  </a:moveTo>
                  <a:cubicBezTo>
                    <a:pt x="193" y="19"/>
                    <a:pt x="193" y="19"/>
                    <a:pt x="193" y="19"/>
                  </a:cubicBezTo>
                  <a:cubicBezTo>
                    <a:pt x="185" y="17"/>
                    <a:pt x="185" y="17"/>
                    <a:pt x="185" y="17"/>
                  </a:cubicBezTo>
                  <a:cubicBezTo>
                    <a:pt x="185" y="17"/>
                    <a:pt x="185" y="17"/>
                    <a:pt x="185" y="17"/>
                  </a:cubicBezTo>
                  <a:cubicBezTo>
                    <a:pt x="183" y="19"/>
                    <a:pt x="183" y="19"/>
                    <a:pt x="183" y="19"/>
                  </a:cubicBezTo>
                  <a:cubicBezTo>
                    <a:pt x="190" y="21"/>
                    <a:pt x="190" y="21"/>
                    <a:pt x="190" y="21"/>
                  </a:cubicBezTo>
                  <a:cubicBezTo>
                    <a:pt x="185" y="27"/>
                    <a:pt x="185" y="27"/>
                    <a:pt x="185" y="27"/>
                  </a:cubicBezTo>
                  <a:cubicBezTo>
                    <a:pt x="177" y="25"/>
                    <a:pt x="177" y="25"/>
                    <a:pt x="177" y="25"/>
                  </a:cubicBezTo>
                  <a:cubicBezTo>
                    <a:pt x="175" y="27"/>
                    <a:pt x="175" y="27"/>
                    <a:pt x="175" y="27"/>
                  </a:cubicBezTo>
                  <a:cubicBezTo>
                    <a:pt x="182" y="29"/>
                    <a:pt x="182" y="29"/>
                    <a:pt x="182" y="29"/>
                  </a:cubicBezTo>
                  <a:cubicBezTo>
                    <a:pt x="177" y="35"/>
                    <a:pt x="177" y="35"/>
                    <a:pt x="177" y="35"/>
                  </a:cubicBezTo>
                  <a:cubicBezTo>
                    <a:pt x="169" y="32"/>
                    <a:pt x="169" y="32"/>
                    <a:pt x="169" y="32"/>
                  </a:cubicBezTo>
                  <a:cubicBezTo>
                    <a:pt x="107" y="95"/>
                    <a:pt x="107" y="95"/>
                    <a:pt x="107" y="95"/>
                  </a:cubicBezTo>
                  <a:cubicBezTo>
                    <a:pt x="98" y="104"/>
                    <a:pt x="98" y="104"/>
                    <a:pt x="98" y="104"/>
                  </a:cubicBezTo>
                  <a:cubicBezTo>
                    <a:pt x="97" y="105"/>
                    <a:pt x="95" y="105"/>
                    <a:pt x="94" y="104"/>
                  </a:cubicBezTo>
                  <a:cubicBezTo>
                    <a:pt x="93" y="103"/>
                    <a:pt x="93" y="101"/>
                    <a:pt x="94" y="100"/>
                  </a:cubicBezTo>
                  <a:cubicBezTo>
                    <a:pt x="103" y="91"/>
                    <a:pt x="103" y="91"/>
                    <a:pt x="103" y="91"/>
                  </a:cubicBezTo>
                  <a:cubicBezTo>
                    <a:pt x="165" y="29"/>
                    <a:pt x="165" y="29"/>
                    <a:pt x="165" y="29"/>
                  </a:cubicBezTo>
                  <a:cubicBezTo>
                    <a:pt x="163" y="21"/>
                    <a:pt x="163" y="21"/>
                    <a:pt x="163" y="21"/>
                  </a:cubicBezTo>
                  <a:cubicBezTo>
                    <a:pt x="168" y="15"/>
                    <a:pt x="168" y="15"/>
                    <a:pt x="168" y="15"/>
                  </a:cubicBezTo>
                  <a:cubicBezTo>
                    <a:pt x="171" y="24"/>
                    <a:pt x="171" y="24"/>
                    <a:pt x="171" y="24"/>
                  </a:cubicBezTo>
                  <a:cubicBezTo>
                    <a:pt x="173" y="21"/>
                    <a:pt x="173" y="21"/>
                    <a:pt x="173" y="21"/>
                  </a:cubicBezTo>
                  <a:cubicBezTo>
                    <a:pt x="171" y="13"/>
                    <a:pt x="171" y="13"/>
                    <a:pt x="171" y="13"/>
                  </a:cubicBezTo>
                  <a:cubicBezTo>
                    <a:pt x="176" y="7"/>
                    <a:pt x="176" y="7"/>
                    <a:pt x="176" y="7"/>
                  </a:cubicBezTo>
                  <a:cubicBezTo>
                    <a:pt x="179" y="16"/>
                    <a:pt x="179" y="16"/>
                    <a:pt x="179" y="16"/>
                  </a:cubicBezTo>
                  <a:cubicBezTo>
                    <a:pt x="181" y="14"/>
                    <a:pt x="181" y="14"/>
                    <a:pt x="181" y="14"/>
                  </a:cubicBezTo>
                  <a:cubicBezTo>
                    <a:pt x="181" y="13"/>
                    <a:pt x="181" y="13"/>
                    <a:pt x="181" y="13"/>
                  </a:cubicBezTo>
                  <a:cubicBezTo>
                    <a:pt x="179" y="5"/>
                    <a:pt x="179" y="5"/>
                    <a:pt x="179" y="5"/>
                  </a:cubicBezTo>
                  <a:cubicBezTo>
                    <a:pt x="184" y="0"/>
                    <a:pt x="184" y="0"/>
                    <a:pt x="184" y="0"/>
                  </a:cubicBezTo>
                  <a:cubicBezTo>
                    <a:pt x="187" y="8"/>
                    <a:pt x="187" y="8"/>
                    <a:pt x="187" y="8"/>
                  </a:cubicBezTo>
                  <a:cubicBezTo>
                    <a:pt x="189" y="5"/>
                    <a:pt x="189" y="5"/>
                    <a:pt x="189" y="5"/>
                  </a:cubicBezTo>
                  <a:cubicBezTo>
                    <a:pt x="193" y="9"/>
                    <a:pt x="193" y="9"/>
                    <a:pt x="193" y="9"/>
                  </a:cubicBezTo>
                  <a:cubicBezTo>
                    <a:pt x="191" y="11"/>
                    <a:pt x="191" y="11"/>
                    <a:pt x="191" y="11"/>
                  </a:cubicBezTo>
                  <a:lnTo>
                    <a:pt x="198" y="13"/>
                  </a:lnTo>
                  <a:close/>
                  <a:moveTo>
                    <a:pt x="90" y="96"/>
                  </a:moveTo>
                  <a:cubicBezTo>
                    <a:pt x="105" y="81"/>
                    <a:pt x="105" y="81"/>
                    <a:pt x="105" y="81"/>
                  </a:cubicBezTo>
                  <a:cubicBezTo>
                    <a:pt x="102" y="80"/>
                    <a:pt x="99" y="79"/>
                    <a:pt x="95" y="79"/>
                  </a:cubicBezTo>
                  <a:cubicBezTo>
                    <a:pt x="82" y="79"/>
                    <a:pt x="72" y="90"/>
                    <a:pt x="72" y="103"/>
                  </a:cubicBezTo>
                  <a:cubicBezTo>
                    <a:pt x="72" y="116"/>
                    <a:pt x="82" y="127"/>
                    <a:pt x="95" y="127"/>
                  </a:cubicBezTo>
                  <a:cubicBezTo>
                    <a:pt x="108" y="127"/>
                    <a:pt x="119" y="116"/>
                    <a:pt x="119" y="103"/>
                  </a:cubicBezTo>
                  <a:cubicBezTo>
                    <a:pt x="119" y="99"/>
                    <a:pt x="118" y="96"/>
                    <a:pt x="117" y="93"/>
                  </a:cubicBezTo>
                  <a:cubicBezTo>
                    <a:pt x="102" y="108"/>
                    <a:pt x="102" y="108"/>
                    <a:pt x="102" y="108"/>
                  </a:cubicBezTo>
                  <a:cubicBezTo>
                    <a:pt x="101" y="110"/>
                    <a:pt x="99" y="111"/>
                    <a:pt x="96" y="111"/>
                  </a:cubicBezTo>
                  <a:cubicBezTo>
                    <a:pt x="96" y="111"/>
                    <a:pt x="96" y="110"/>
                    <a:pt x="96" y="110"/>
                  </a:cubicBezTo>
                  <a:cubicBezTo>
                    <a:pt x="96" y="111"/>
                    <a:pt x="96" y="111"/>
                    <a:pt x="95" y="111"/>
                  </a:cubicBezTo>
                  <a:cubicBezTo>
                    <a:pt x="91" y="111"/>
                    <a:pt x="88" y="107"/>
                    <a:pt x="88" y="103"/>
                  </a:cubicBezTo>
                  <a:cubicBezTo>
                    <a:pt x="88" y="103"/>
                    <a:pt x="88" y="103"/>
                    <a:pt x="88" y="103"/>
                  </a:cubicBezTo>
                  <a:cubicBezTo>
                    <a:pt x="88" y="100"/>
                    <a:pt x="88" y="98"/>
                    <a:pt x="90" y="96"/>
                  </a:cubicBezTo>
                  <a:close/>
                  <a:moveTo>
                    <a:pt x="131" y="55"/>
                  </a:moveTo>
                  <a:cubicBezTo>
                    <a:pt x="121" y="48"/>
                    <a:pt x="109" y="44"/>
                    <a:pt x="95" y="44"/>
                  </a:cubicBezTo>
                  <a:cubicBezTo>
                    <a:pt x="63" y="44"/>
                    <a:pt x="36" y="70"/>
                    <a:pt x="36" y="103"/>
                  </a:cubicBezTo>
                  <a:cubicBezTo>
                    <a:pt x="36" y="136"/>
                    <a:pt x="63" y="162"/>
                    <a:pt x="95" y="162"/>
                  </a:cubicBezTo>
                  <a:cubicBezTo>
                    <a:pt x="128" y="162"/>
                    <a:pt x="155" y="136"/>
                    <a:pt x="155" y="103"/>
                  </a:cubicBezTo>
                  <a:cubicBezTo>
                    <a:pt x="155" y="90"/>
                    <a:pt x="150" y="77"/>
                    <a:pt x="143" y="68"/>
                  </a:cubicBezTo>
                  <a:cubicBezTo>
                    <a:pt x="131" y="79"/>
                    <a:pt x="131" y="79"/>
                    <a:pt x="131" y="79"/>
                  </a:cubicBezTo>
                  <a:cubicBezTo>
                    <a:pt x="136" y="86"/>
                    <a:pt x="139" y="94"/>
                    <a:pt x="139" y="103"/>
                  </a:cubicBezTo>
                  <a:cubicBezTo>
                    <a:pt x="139" y="127"/>
                    <a:pt x="119" y="146"/>
                    <a:pt x="95" y="146"/>
                  </a:cubicBezTo>
                  <a:cubicBezTo>
                    <a:pt x="71" y="146"/>
                    <a:pt x="52" y="127"/>
                    <a:pt x="52" y="103"/>
                  </a:cubicBezTo>
                  <a:cubicBezTo>
                    <a:pt x="52" y="79"/>
                    <a:pt x="71" y="60"/>
                    <a:pt x="95" y="60"/>
                  </a:cubicBezTo>
                  <a:cubicBezTo>
                    <a:pt x="104" y="60"/>
                    <a:pt x="112" y="62"/>
                    <a:pt x="119" y="67"/>
                  </a:cubicBezTo>
                  <a:lnTo>
                    <a:pt x="131" y="55"/>
                  </a:lnTo>
                  <a:close/>
                  <a:moveTo>
                    <a:pt x="157" y="54"/>
                  </a:moveTo>
                  <a:cubicBezTo>
                    <a:pt x="168" y="67"/>
                    <a:pt x="174" y="84"/>
                    <a:pt x="174" y="103"/>
                  </a:cubicBezTo>
                  <a:cubicBezTo>
                    <a:pt x="174" y="146"/>
                    <a:pt x="139" y="182"/>
                    <a:pt x="95" y="182"/>
                  </a:cubicBezTo>
                  <a:cubicBezTo>
                    <a:pt x="52" y="182"/>
                    <a:pt x="16" y="146"/>
                    <a:pt x="16" y="103"/>
                  </a:cubicBezTo>
                  <a:cubicBezTo>
                    <a:pt x="16" y="59"/>
                    <a:pt x="52" y="24"/>
                    <a:pt x="95" y="24"/>
                  </a:cubicBezTo>
                  <a:cubicBezTo>
                    <a:pt x="114" y="24"/>
                    <a:pt x="131" y="30"/>
                    <a:pt x="145" y="41"/>
                  </a:cubicBezTo>
                  <a:cubicBezTo>
                    <a:pt x="156" y="30"/>
                    <a:pt x="156" y="30"/>
                    <a:pt x="156" y="30"/>
                  </a:cubicBezTo>
                  <a:cubicBezTo>
                    <a:pt x="140" y="16"/>
                    <a:pt x="118" y="8"/>
                    <a:pt x="95" y="8"/>
                  </a:cubicBezTo>
                  <a:cubicBezTo>
                    <a:pt x="43" y="8"/>
                    <a:pt x="0" y="50"/>
                    <a:pt x="0" y="103"/>
                  </a:cubicBezTo>
                  <a:cubicBezTo>
                    <a:pt x="0" y="155"/>
                    <a:pt x="43" y="198"/>
                    <a:pt x="95" y="198"/>
                  </a:cubicBezTo>
                  <a:cubicBezTo>
                    <a:pt x="148" y="198"/>
                    <a:pt x="190" y="155"/>
                    <a:pt x="190" y="103"/>
                  </a:cubicBezTo>
                  <a:cubicBezTo>
                    <a:pt x="190" y="80"/>
                    <a:pt x="182" y="59"/>
                    <a:pt x="168" y="42"/>
                  </a:cubicBezTo>
                  <a:lnTo>
                    <a:pt x="157" y="54"/>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2" name="Freeform 53"/>
            <p:cNvSpPr>
              <a:spLocks noEditPoints="1"/>
            </p:cNvSpPr>
            <p:nvPr/>
          </p:nvSpPr>
          <p:spPr bwMode="auto">
            <a:xfrm>
              <a:off x="6142693" y="2682718"/>
              <a:ext cx="222791" cy="189621"/>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3" name="Freeform 90"/>
            <p:cNvSpPr>
              <a:spLocks noEditPoints="1"/>
            </p:cNvSpPr>
            <p:nvPr/>
          </p:nvSpPr>
          <p:spPr bwMode="auto">
            <a:xfrm>
              <a:off x="5626512" y="2297244"/>
              <a:ext cx="275905" cy="228431"/>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4" name="Freeform 49"/>
            <p:cNvSpPr>
              <a:spLocks noEditPoints="1"/>
            </p:cNvSpPr>
            <p:nvPr/>
          </p:nvSpPr>
          <p:spPr bwMode="auto">
            <a:xfrm>
              <a:off x="5182429" y="2049293"/>
              <a:ext cx="299230" cy="310813"/>
            </a:xfrm>
            <a:custGeom>
              <a:avLst/>
              <a:gdLst>
                <a:gd name="T0" fmla="*/ 38 w 194"/>
                <a:gd name="T1" fmla="*/ 132 h 201"/>
                <a:gd name="T2" fmla="*/ 100 w 194"/>
                <a:gd name="T3" fmla="*/ 132 h 201"/>
                <a:gd name="T4" fmla="*/ 69 w 194"/>
                <a:gd name="T5" fmla="*/ 153 h 201"/>
                <a:gd name="T6" fmla="*/ 69 w 194"/>
                <a:gd name="T7" fmla="*/ 111 h 201"/>
                <a:gd name="T8" fmla="*/ 69 w 194"/>
                <a:gd name="T9" fmla="*/ 153 h 201"/>
                <a:gd name="T10" fmla="*/ 131 w 194"/>
                <a:gd name="T11" fmla="*/ 96 h 201"/>
                <a:gd name="T12" fmla="*/ 105 w 194"/>
                <a:gd name="T13" fmla="*/ 71 h 201"/>
                <a:gd name="T14" fmla="*/ 69 w 194"/>
                <a:gd name="T15" fmla="*/ 76 h 201"/>
                <a:gd name="T16" fmla="*/ 33 w 194"/>
                <a:gd name="T17" fmla="*/ 71 h 201"/>
                <a:gd name="T18" fmla="*/ 7 w 194"/>
                <a:gd name="T19" fmla="*/ 96 h 201"/>
                <a:gd name="T20" fmla="*/ 13 w 194"/>
                <a:gd name="T21" fmla="*/ 132 h 201"/>
                <a:gd name="T22" fmla="*/ 7 w 194"/>
                <a:gd name="T23" fmla="*/ 168 h 201"/>
                <a:gd name="T24" fmla="*/ 33 w 194"/>
                <a:gd name="T25" fmla="*/ 194 h 201"/>
                <a:gd name="T26" fmla="*/ 69 w 194"/>
                <a:gd name="T27" fmla="*/ 188 h 201"/>
                <a:gd name="T28" fmla="*/ 105 w 194"/>
                <a:gd name="T29" fmla="*/ 194 h 201"/>
                <a:gd name="T30" fmla="*/ 131 w 194"/>
                <a:gd name="T31" fmla="*/ 168 h 201"/>
                <a:gd name="T32" fmla="*/ 125 w 194"/>
                <a:gd name="T33" fmla="*/ 132 h 201"/>
                <a:gd name="T34" fmla="*/ 69 w 194"/>
                <a:gd name="T35" fmla="*/ 167 h 201"/>
                <a:gd name="T36" fmla="*/ 69 w 194"/>
                <a:gd name="T37" fmla="*/ 98 h 201"/>
                <a:gd name="T38" fmla="*/ 69 w 194"/>
                <a:gd name="T39" fmla="*/ 167 h 201"/>
                <a:gd name="T40" fmla="*/ 194 w 194"/>
                <a:gd name="T41" fmla="*/ 29 h 201"/>
                <a:gd name="T42" fmla="*/ 177 w 194"/>
                <a:gd name="T43" fmla="*/ 17 h 201"/>
                <a:gd name="T44" fmla="*/ 165 w 194"/>
                <a:gd name="T45" fmla="*/ 0 h 201"/>
                <a:gd name="T46" fmla="*/ 144 w 194"/>
                <a:gd name="T47" fmla="*/ 0 h 201"/>
                <a:gd name="T48" fmla="*/ 131 w 194"/>
                <a:gd name="T49" fmla="*/ 17 h 201"/>
                <a:gd name="T50" fmla="*/ 114 w 194"/>
                <a:gd name="T51" fmla="*/ 29 h 201"/>
                <a:gd name="T52" fmla="*/ 114 w 194"/>
                <a:gd name="T53" fmla="*/ 50 h 201"/>
                <a:gd name="T54" fmla="*/ 131 w 194"/>
                <a:gd name="T55" fmla="*/ 63 h 201"/>
                <a:gd name="T56" fmla="*/ 144 w 194"/>
                <a:gd name="T57" fmla="*/ 80 h 201"/>
                <a:gd name="T58" fmla="*/ 165 w 194"/>
                <a:gd name="T59" fmla="*/ 80 h 201"/>
                <a:gd name="T60" fmla="*/ 177 w 194"/>
                <a:gd name="T61" fmla="*/ 63 h 201"/>
                <a:gd name="T62" fmla="*/ 194 w 194"/>
                <a:gd name="T63" fmla="*/ 50 h 201"/>
                <a:gd name="T64" fmla="*/ 154 w 194"/>
                <a:gd name="T65" fmla="*/ 57 h 201"/>
                <a:gd name="T66" fmla="*/ 154 w 194"/>
                <a:gd name="T67" fmla="*/ 23 h 201"/>
                <a:gd name="T68" fmla="*/ 154 w 194"/>
                <a:gd name="T69" fmla="*/ 5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4" h="201">
                  <a:moveTo>
                    <a:pt x="69" y="101"/>
                  </a:moveTo>
                  <a:cubicBezTo>
                    <a:pt x="52" y="101"/>
                    <a:pt x="38" y="115"/>
                    <a:pt x="38" y="132"/>
                  </a:cubicBezTo>
                  <a:cubicBezTo>
                    <a:pt x="38" y="149"/>
                    <a:pt x="52" y="163"/>
                    <a:pt x="69" y="163"/>
                  </a:cubicBezTo>
                  <a:cubicBezTo>
                    <a:pt x="86" y="163"/>
                    <a:pt x="100" y="149"/>
                    <a:pt x="100" y="132"/>
                  </a:cubicBezTo>
                  <a:cubicBezTo>
                    <a:pt x="100" y="115"/>
                    <a:pt x="86" y="101"/>
                    <a:pt x="69" y="101"/>
                  </a:cubicBezTo>
                  <a:moveTo>
                    <a:pt x="69" y="153"/>
                  </a:moveTo>
                  <a:cubicBezTo>
                    <a:pt x="57" y="153"/>
                    <a:pt x="48" y="144"/>
                    <a:pt x="48" y="132"/>
                  </a:cubicBezTo>
                  <a:cubicBezTo>
                    <a:pt x="48" y="121"/>
                    <a:pt x="57" y="111"/>
                    <a:pt x="69" y="111"/>
                  </a:cubicBezTo>
                  <a:cubicBezTo>
                    <a:pt x="80" y="111"/>
                    <a:pt x="90" y="121"/>
                    <a:pt x="90" y="132"/>
                  </a:cubicBezTo>
                  <a:cubicBezTo>
                    <a:pt x="90" y="144"/>
                    <a:pt x="80" y="153"/>
                    <a:pt x="69" y="153"/>
                  </a:cubicBezTo>
                  <a:moveTo>
                    <a:pt x="138" y="114"/>
                  </a:moveTo>
                  <a:cubicBezTo>
                    <a:pt x="136" y="108"/>
                    <a:pt x="134" y="102"/>
                    <a:pt x="131" y="96"/>
                  </a:cubicBezTo>
                  <a:cubicBezTo>
                    <a:pt x="123" y="100"/>
                    <a:pt x="115" y="99"/>
                    <a:pt x="109" y="93"/>
                  </a:cubicBezTo>
                  <a:cubicBezTo>
                    <a:pt x="103" y="87"/>
                    <a:pt x="101" y="78"/>
                    <a:pt x="105" y="71"/>
                  </a:cubicBezTo>
                  <a:cubicBezTo>
                    <a:pt x="99" y="67"/>
                    <a:pt x="93" y="65"/>
                    <a:pt x="87" y="63"/>
                  </a:cubicBezTo>
                  <a:cubicBezTo>
                    <a:pt x="85" y="71"/>
                    <a:pt x="77" y="76"/>
                    <a:pt x="69" y="76"/>
                  </a:cubicBezTo>
                  <a:cubicBezTo>
                    <a:pt x="60" y="76"/>
                    <a:pt x="53" y="71"/>
                    <a:pt x="50" y="63"/>
                  </a:cubicBezTo>
                  <a:cubicBezTo>
                    <a:pt x="44" y="65"/>
                    <a:pt x="38" y="67"/>
                    <a:pt x="33" y="71"/>
                  </a:cubicBezTo>
                  <a:cubicBezTo>
                    <a:pt x="36" y="78"/>
                    <a:pt x="35" y="87"/>
                    <a:pt x="29" y="93"/>
                  </a:cubicBezTo>
                  <a:cubicBezTo>
                    <a:pt x="23" y="99"/>
                    <a:pt x="14" y="100"/>
                    <a:pt x="7" y="96"/>
                  </a:cubicBezTo>
                  <a:cubicBezTo>
                    <a:pt x="4" y="102"/>
                    <a:pt x="1" y="108"/>
                    <a:pt x="0" y="114"/>
                  </a:cubicBezTo>
                  <a:cubicBezTo>
                    <a:pt x="7" y="117"/>
                    <a:pt x="13" y="124"/>
                    <a:pt x="13" y="132"/>
                  </a:cubicBezTo>
                  <a:cubicBezTo>
                    <a:pt x="13" y="141"/>
                    <a:pt x="7" y="148"/>
                    <a:pt x="0" y="151"/>
                  </a:cubicBezTo>
                  <a:cubicBezTo>
                    <a:pt x="1" y="157"/>
                    <a:pt x="4" y="163"/>
                    <a:pt x="7" y="168"/>
                  </a:cubicBezTo>
                  <a:cubicBezTo>
                    <a:pt x="14" y="165"/>
                    <a:pt x="23" y="166"/>
                    <a:pt x="29" y="172"/>
                  </a:cubicBezTo>
                  <a:cubicBezTo>
                    <a:pt x="35" y="178"/>
                    <a:pt x="36" y="187"/>
                    <a:pt x="33" y="194"/>
                  </a:cubicBezTo>
                  <a:cubicBezTo>
                    <a:pt x="38" y="197"/>
                    <a:pt x="44" y="200"/>
                    <a:pt x="50" y="201"/>
                  </a:cubicBezTo>
                  <a:cubicBezTo>
                    <a:pt x="53" y="194"/>
                    <a:pt x="60" y="188"/>
                    <a:pt x="69" y="188"/>
                  </a:cubicBezTo>
                  <a:cubicBezTo>
                    <a:pt x="77" y="188"/>
                    <a:pt x="85" y="194"/>
                    <a:pt x="87" y="201"/>
                  </a:cubicBezTo>
                  <a:cubicBezTo>
                    <a:pt x="93" y="200"/>
                    <a:pt x="99" y="197"/>
                    <a:pt x="105" y="194"/>
                  </a:cubicBezTo>
                  <a:cubicBezTo>
                    <a:pt x="101" y="187"/>
                    <a:pt x="103" y="178"/>
                    <a:pt x="109" y="172"/>
                  </a:cubicBezTo>
                  <a:cubicBezTo>
                    <a:pt x="115" y="166"/>
                    <a:pt x="123" y="165"/>
                    <a:pt x="131" y="168"/>
                  </a:cubicBezTo>
                  <a:cubicBezTo>
                    <a:pt x="134" y="163"/>
                    <a:pt x="136" y="157"/>
                    <a:pt x="138" y="151"/>
                  </a:cubicBezTo>
                  <a:cubicBezTo>
                    <a:pt x="130" y="148"/>
                    <a:pt x="125" y="141"/>
                    <a:pt x="125" y="132"/>
                  </a:cubicBezTo>
                  <a:cubicBezTo>
                    <a:pt x="125" y="124"/>
                    <a:pt x="130" y="117"/>
                    <a:pt x="138" y="114"/>
                  </a:cubicBezTo>
                  <a:moveTo>
                    <a:pt x="69" y="167"/>
                  </a:moveTo>
                  <a:cubicBezTo>
                    <a:pt x="50" y="167"/>
                    <a:pt x="34" y="151"/>
                    <a:pt x="34" y="132"/>
                  </a:cubicBezTo>
                  <a:cubicBezTo>
                    <a:pt x="34" y="113"/>
                    <a:pt x="50" y="98"/>
                    <a:pt x="69" y="98"/>
                  </a:cubicBezTo>
                  <a:cubicBezTo>
                    <a:pt x="88" y="98"/>
                    <a:pt x="103" y="113"/>
                    <a:pt x="103" y="132"/>
                  </a:cubicBezTo>
                  <a:cubicBezTo>
                    <a:pt x="103" y="151"/>
                    <a:pt x="88" y="167"/>
                    <a:pt x="69" y="167"/>
                  </a:cubicBezTo>
                  <a:moveTo>
                    <a:pt x="187" y="40"/>
                  </a:moveTo>
                  <a:cubicBezTo>
                    <a:pt x="187" y="35"/>
                    <a:pt x="190" y="31"/>
                    <a:pt x="194" y="29"/>
                  </a:cubicBezTo>
                  <a:cubicBezTo>
                    <a:pt x="193" y="26"/>
                    <a:pt x="192" y="22"/>
                    <a:pt x="190" y="19"/>
                  </a:cubicBezTo>
                  <a:cubicBezTo>
                    <a:pt x="186" y="21"/>
                    <a:pt x="181" y="20"/>
                    <a:pt x="177" y="17"/>
                  </a:cubicBezTo>
                  <a:cubicBezTo>
                    <a:pt x="174" y="13"/>
                    <a:pt x="173" y="8"/>
                    <a:pt x="175" y="4"/>
                  </a:cubicBezTo>
                  <a:cubicBezTo>
                    <a:pt x="172" y="2"/>
                    <a:pt x="169" y="1"/>
                    <a:pt x="165" y="0"/>
                  </a:cubicBezTo>
                  <a:cubicBezTo>
                    <a:pt x="163" y="4"/>
                    <a:pt x="159" y="7"/>
                    <a:pt x="154" y="7"/>
                  </a:cubicBezTo>
                  <a:cubicBezTo>
                    <a:pt x="150" y="7"/>
                    <a:pt x="145" y="4"/>
                    <a:pt x="144" y="0"/>
                  </a:cubicBezTo>
                  <a:cubicBezTo>
                    <a:pt x="140" y="1"/>
                    <a:pt x="137" y="2"/>
                    <a:pt x="134" y="4"/>
                  </a:cubicBezTo>
                  <a:cubicBezTo>
                    <a:pt x="136" y="8"/>
                    <a:pt x="135" y="13"/>
                    <a:pt x="131" y="17"/>
                  </a:cubicBezTo>
                  <a:cubicBezTo>
                    <a:pt x="128" y="20"/>
                    <a:pt x="123" y="21"/>
                    <a:pt x="119" y="19"/>
                  </a:cubicBezTo>
                  <a:cubicBezTo>
                    <a:pt x="117" y="22"/>
                    <a:pt x="115" y="26"/>
                    <a:pt x="114" y="29"/>
                  </a:cubicBezTo>
                  <a:cubicBezTo>
                    <a:pt x="119" y="31"/>
                    <a:pt x="122" y="35"/>
                    <a:pt x="122" y="40"/>
                  </a:cubicBezTo>
                  <a:cubicBezTo>
                    <a:pt x="122" y="45"/>
                    <a:pt x="119" y="49"/>
                    <a:pt x="114" y="50"/>
                  </a:cubicBezTo>
                  <a:cubicBezTo>
                    <a:pt x="115" y="54"/>
                    <a:pt x="117" y="57"/>
                    <a:pt x="119" y="60"/>
                  </a:cubicBezTo>
                  <a:cubicBezTo>
                    <a:pt x="123" y="58"/>
                    <a:pt x="128" y="59"/>
                    <a:pt x="131" y="63"/>
                  </a:cubicBezTo>
                  <a:cubicBezTo>
                    <a:pt x="135" y="66"/>
                    <a:pt x="136" y="71"/>
                    <a:pt x="134" y="75"/>
                  </a:cubicBezTo>
                  <a:cubicBezTo>
                    <a:pt x="137" y="77"/>
                    <a:pt x="140" y="79"/>
                    <a:pt x="144" y="80"/>
                  </a:cubicBezTo>
                  <a:cubicBezTo>
                    <a:pt x="145" y="75"/>
                    <a:pt x="150" y="72"/>
                    <a:pt x="154" y="72"/>
                  </a:cubicBezTo>
                  <a:cubicBezTo>
                    <a:pt x="159" y="72"/>
                    <a:pt x="163" y="75"/>
                    <a:pt x="165" y="80"/>
                  </a:cubicBezTo>
                  <a:cubicBezTo>
                    <a:pt x="169" y="79"/>
                    <a:pt x="172" y="77"/>
                    <a:pt x="175" y="75"/>
                  </a:cubicBezTo>
                  <a:cubicBezTo>
                    <a:pt x="173" y="71"/>
                    <a:pt x="174" y="66"/>
                    <a:pt x="177" y="63"/>
                  </a:cubicBezTo>
                  <a:cubicBezTo>
                    <a:pt x="181" y="59"/>
                    <a:pt x="186" y="58"/>
                    <a:pt x="190" y="60"/>
                  </a:cubicBezTo>
                  <a:cubicBezTo>
                    <a:pt x="192" y="57"/>
                    <a:pt x="193" y="54"/>
                    <a:pt x="194" y="50"/>
                  </a:cubicBezTo>
                  <a:cubicBezTo>
                    <a:pt x="190" y="49"/>
                    <a:pt x="187" y="45"/>
                    <a:pt x="187" y="40"/>
                  </a:cubicBezTo>
                  <a:moveTo>
                    <a:pt x="154" y="57"/>
                  </a:moveTo>
                  <a:cubicBezTo>
                    <a:pt x="145" y="57"/>
                    <a:pt x="137" y="49"/>
                    <a:pt x="137" y="40"/>
                  </a:cubicBezTo>
                  <a:cubicBezTo>
                    <a:pt x="137" y="30"/>
                    <a:pt x="145" y="23"/>
                    <a:pt x="154" y="23"/>
                  </a:cubicBezTo>
                  <a:cubicBezTo>
                    <a:pt x="164" y="23"/>
                    <a:pt x="172" y="30"/>
                    <a:pt x="172" y="40"/>
                  </a:cubicBezTo>
                  <a:cubicBezTo>
                    <a:pt x="172" y="49"/>
                    <a:pt x="164" y="57"/>
                    <a:pt x="154" y="57"/>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5" name="Freeform 78"/>
            <p:cNvSpPr>
              <a:spLocks noEditPoints="1"/>
            </p:cNvSpPr>
            <p:nvPr/>
          </p:nvSpPr>
          <p:spPr bwMode="auto">
            <a:xfrm>
              <a:off x="5050863" y="1671127"/>
              <a:ext cx="226031" cy="189604"/>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6" name="Freeform 240"/>
            <p:cNvSpPr>
              <a:spLocks/>
            </p:cNvSpPr>
            <p:nvPr/>
          </p:nvSpPr>
          <p:spPr bwMode="auto">
            <a:xfrm>
              <a:off x="4319787" y="1944091"/>
              <a:ext cx="216009" cy="205767"/>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7" name="Freeform 53"/>
            <p:cNvSpPr>
              <a:spLocks noEditPoints="1"/>
            </p:cNvSpPr>
            <p:nvPr/>
          </p:nvSpPr>
          <p:spPr bwMode="auto">
            <a:xfrm>
              <a:off x="3826909" y="1806450"/>
              <a:ext cx="180125" cy="153307"/>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8" name="Freeform 41"/>
            <p:cNvSpPr>
              <a:spLocks noEditPoints="1"/>
            </p:cNvSpPr>
            <p:nvPr/>
          </p:nvSpPr>
          <p:spPr bwMode="auto">
            <a:xfrm>
              <a:off x="6656846" y="1862160"/>
              <a:ext cx="205072" cy="205071"/>
            </a:xfrm>
            <a:custGeom>
              <a:avLst/>
              <a:gdLst>
                <a:gd name="T0" fmla="*/ 193 w 198"/>
                <a:gd name="T1" fmla="*/ 19 h 198"/>
                <a:gd name="T2" fmla="*/ 185 w 198"/>
                <a:gd name="T3" fmla="*/ 17 h 198"/>
                <a:gd name="T4" fmla="*/ 190 w 198"/>
                <a:gd name="T5" fmla="*/ 21 h 198"/>
                <a:gd name="T6" fmla="*/ 177 w 198"/>
                <a:gd name="T7" fmla="*/ 25 h 198"/>
                <a:gd name="T8" fmla="*/ 182 w 198"/>
                <a:gd name="T9" fmla="*/ 29 h 198"/>
                <a:gd name="T10" fmla="*/ 169 w 198"/>
                <a:gd name="T11" fmla="*/ 32 h 198"/>
                <a:gd name="T12" fmla="*/ 98 w 198"/>
                <a:gd name="T13" fmla="*/ 104 h 198"/>
                <a:gd name="T14" fmla="*/ 94 w 198"/>
                <a:gd name="T15" fmla="*/ 100 h 198"/>
                <a:gd name="T16" fmla="*/ 165 w 198"/>
                <a:gd name="T17" fmla="*/ 29 h 198"/>
                <a:gd name="T18" fmla="*/ 168 w 198"/>
                <a:gd name="T19" fmla="*/ 15 h 198"/>
                <a:gd name="T20" fmla="*/ 173 w 198"/>
                <a:gd name="T21" fmla="*/ 21 h 198"/>
                <a:gd name="T22" fmla="*/ 176 w 198"/>
                <a:gd name="T23" fmla="*/ 7 h 198"/>
                <a:gd name="T24" fmla="*/ 181 w 198"/>
                <a:gd name="T25" fmla="*/ 14 h 198"/>
                <a:gd name="T26" fmla="*/ 179 w 198"/>
                <a:gd name="T27" fmla="*/ 5 h 198"/>
                <a:gd name="T28" fmla="*/ 187 w 198"/>
                <a:gd name="T29" fmla="*/ 8 h 198"/>
                <a:gd name="T30" fmla="*/ 193 w 198"/>
                <a:gd name="T31" fmla="*/ 9 h 198"/>
                <a:gd name="T32" fmla="*/ 198 w 198"/>
                <a:gd name="T33" fmla="*/ 13 h 198"/>
                <a:gd name="T34" fmla="*/ 105 w 198"/>
                <a:gd name="T35" fmla="*/ 81 h 198"/>
                <a:gd name="T36" fmla="*/ 72 w 198"/>
                <a:gd name="T37" fmla="*/ 103 h 198"/>
                <a:gd name="T38" fmla="*/ 119 w 198"/>
                <a:gd name="T39" fmla="*/ 103 h 198"/>
                <a:gd name="T40" fmla="*/ 102 w 198"/>
                <a:gd name="T41" fmla="*/ 108 h 198"/>
                <a:gd name="T42" fmla="*/ 96 w 198"/>
                <a:gd name="T43" fmla="*/ 110 h 198"/>
                <a:gd name="T44" fmla="*/ 88 w 198"/>
                <a:gd name="T45" fmla="*/ 103 h 198"/>
                <a:gd name="T46" fmla="*/ 90 w 198"/>
                <a:gd name="T47" fmla="*/ 96 h 198"/>
                <a:gd name="T48" fmla="*/ 95 w 198"/>
                <a:gd name="T49" fmla="*/ 44 h 198"/>
                <a:gd name="T50" fmla="*/ 95 w 198"/>
                <a:gd name="T51" fmla="*/ 162 h 198"/>
                <a:gd name="T52" fmla="*/ 143 w 198"/>
                <a:gd name="T53" fmla="*/ 68 h 198"/>
                <a:gd name="T54" fmla="*/ 139 w 198"/>
                <a:gd name="T55" fmla="*/ 103 h 198"/>
                <a:gd name="T56" fmla="*/ 52 w 198"/>
                <a:gd name="T57" fmla="*/ 103 h 198"/>
                <a:gd name="T58" fmla="*/ 119 w 198"/>
                <a:gd name="T59" fmla="*/ 67 h 198"/>
                <a:gd name="T60" fmla="*/ 157 w 198"/>
                <a:gd name="T61" fmla="*/ 54 h 198"/>
                <a:gd name="T62" fmla="*/ 95 w 198"/>
                <a:gd name="T63" fmla="*/ 182 h 198"/>
                <a:gd name="T64" fmla="*/ 95 w 198"/>
                <a:gd name="T65" fmla="*/ 24 h 198"/>
                <a:gd name="T66" fmla="*/ 156 w 198"/>
                <a:gd name="T67" fmla="*/ 30 h 198"/>
                <a:gd name="T68" fmla="*/ 0 w 198"/>
                <a:gd name="T69" fmla="*/ 103 h 198"/>
                <a:gd name="T70" fmla="*/ 190 w 198"/>
                <a:gd name="T71" fmla="*/ 103 h 198"/>
                <a:gd name="T72" fmla="*/ 157 w 198"/>
                <a:gd name="T73" fmla="*/ 5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8" h="198">
                  <a:moveTo>
                    <a:pt x="198" y="13"/>
                  </a:moveTo>
                  <a:cubicBezTo>
                    <a:pt x="193" y="19"/>
                    <a:pt x="193" y="19"/>
                    <a:pt x="193" y="19"/>
                  </a:cubicBezTo>
                  <a:cubicBezTo>
                    <a:pt x="185" y="17"/>
                    <a:pt x="185" y="17"/>
                    <a:pt x="185" y="17"/>
                  </a:cubicBezTo>
                  <a:cubicBezTo>
                    <a:pt x="185" y="17"/>
                    <a:pt x="185" y="17"/>
                    <a:pt x="185" y="17"/>
                  </a:cubicBezTo>
                  <a:cubicBezTo>
                    <a:pt x="183" y="19"/>
                    <a:pt x="183" y="19"/>
                    <a:pt x="183" y="19"/>
                  </a:cubicBezTo>
                  <a:cubicBezTo>
                    <a:pt x="190" y="21"/>
                    <a:pt x="190" y="21"/>
                    <a:pt x="190" y="21"/>
                  </a:cubicBezTo>
                  <a:cubicBezTo>
                    <a:pt x="185" y="27"/>
                    <a:pt x="185" y="27"/>
                    <a:pt x="185" y="27"/>
                  </a:cubicBezTo>
                  <a:cubicBezTo>
                    <a:pt x="177" y="25"/>
                    <a:pt x="177" y="25"/>
                    <a:pt x="177" y="25"/>
                  </a:cubicBezTo>
                  <a:cubicBezTo>
                    <a:pt x="175" y="27"/>
                    <a:pt x="175" y="27"/>
                    <a:pt x="175" y="27"/>
                  </a:cubicBezTo>
                  <a:cubicBezTo>
                    <a:pt x="182" y="29"/>
                    <a:pt x="182" y="29"/>
                    <a:pt x="182" y="29"/>
                  </a:cubicBezTo>
                  <a:cubicBezTo>
                    <a:pt x="177" y="35"/>
                    <a:pt x="177" y="35"/>
                    <a:pt x="177" y="35"/>
                  </a:cubicBezTo>
                  <a:cubicBezTo>
                    <a:pt x="169" y="32"/>
                    <a:pt x="169" y="32"/>
                    <a:pt x="169" y="32"/>
                  </a:cubicBezTo>
                  <a:cubicBezTo>
                    <a:pt x="107" y="95"/>
                    <a:pt x="107" y="95"/>
                    <a:pt x="107" y="95"/>
                  </a:cubicBezTo>
                  <a:cubicBezTo>
                    <a:pt x="98" y="104"/>
                    <a:pt x="98" y="104"/>
                    <a:pt x="98" y="104"/>
                  </a:cubicBezTo>
                  <a:cubicBezTo>
                    <a:pt x="97" y="105"/>
                    <a:pt x="95" y="105"/>
                    <a:pt x="94" y="104"/>
                  </a:cubicBezTo>
                  <a:cubicBezTo>
                    <a:pt x="93" y="103"/>
                    <a:pt x="93" y="101"/>
                    <a:pt x="94" y="100"/>
                  </a:cubicBezTo>
                  <a:cubicBezTo>
                    <a:pt x="103" y="91"/>
                    <a:pt x="103" y="91"/>
                    <a:pt x="103" y="91"/>
                  </a:cubicBezTo>
                  <a:cubicBezTo>
                    <a:pt x="165" y="29"/>
                    <a:pt x="165" y="29"/>
                    <a:pt x="165" y="29"/>
                  </a:cubicBezTo>
                  <a:cubicBezTo>
                    <a:pt x="163" y="21"/>
                    <a:pt x="163" y="21"/>
                    <a:pt x="163" y="21"/>
                  </a:cubicBezTo>
                  <a:cubicBezTo>
                    <a:pt x="168" y="15"/>
                    <a:pt x="168" y="15"/>
                    <a:pt x="168" y="15"/>
                  </a:cubicBezTo>
                  <a:cubicBezTo>
                    <a:pt x="171" y="24"/>
                    <a:pt x="171" y="24"/>
                    <a:pt x="171" y="24"/>
                  </a:cubicBezTo>
                  <a:cubicBezTo>
                    <a:pt x="173" y="21"/>
                    <a:pt x="173" y="21"/>
                    <a:pt x="173" y="21"/>
                  </a:cubicBezTo>
                  <a:cubicBezTo>
                    <a:pt x="171" y="13"/>
                    <a:pt x="171" y="13"/>
                    <a:pt x="171" y="13"/>
                  </a:cubicBezTo>
                  <a:cubicBezTo>
                    <a:pt x="176" y="7"/>
                    <a:pt x="176" y="7"/>
                    <a:pt x="176" y="7"/>
                  </a:cubicBezTo>
                  <a:cubicBezTo>
                    <a:pt x="179" y="16"/>
                    <a:pt x="179" y="16"/>
                    <a:pt x="179" y="16"/>
                  </a:cubicBezTo>
                  <a:cubicBezTo>
                    <a:pt x="181" y="14"/>
                    <a:pt x="181" y="14"/>
                    <a:pt x="181" y="14"/>
                  </a:cubicBezTo>
                  <a:cubicBezTo>
                    <a:pt x="181" y="13"/>
                    <a:pt x="181" y="13"/>
                    <a:pt x="181" y="13"/>
                  </a:cubicBezTo>
                  <a:cubicBezTo>
                    <a:pt x="179" y="5"/>
                    <a:pt x="179" y="5"/>
                    <a:pt x="179" y="5"/>
                  </a:cubicBezTo>
                  <a:cubicBezTo>
                    <a:pt x="184" y="0"/>
                    <a:pt x="184" y="0"/>
                    <a:pt x="184" y="0"/>
                  </a:cubicBezTo>
                  <a:cubicBezTo>
                    <a:pt x="187" y="8"/>
                    <a:pt x="187" y="8"/>
                    <a:pt x="187" y="8"/>
                  </a:cubicBezTo>
                  <a:cubicBezTo>
                    <a:pt x="189" y="5"/>
                    <a:pt x="189" y="5"/>
                    <a:pt x="189" y="5"/>
                  </a:cubicBezTo>
                  <a:cubicBezTo>
                    <a:pt x="193" y="9"/>
                    <a:pt x="193" y="9"/>
                    <a:pt x="193" y="9"/>
                  </a:cubicBezTo>
                  <a:cubicBezTo>
                    <a:pt x="191" y="11"/>
                    <a:pt x="191" y="11"/>
                    <a:pt x="191" y="11"/>
                  </a:cubicBezTo>
                  <a:lnTo>
                    <a:pt x="198" y="13"/>
                  </a:lnTo>
                  <a:close/>
                  <a:moveTo>
                    <a:pt x="90" y="96"/>
                  </a:moveTo>
                  <a:cubicBezTo>
                    <a:pt x="105" y="81"/>
                    <a:pt x="105" y="81"/>
                    <a:pt x="105" y="81"/>
                  </a:cubicBezTo>
                  <a:cubicBezTo>
                    <a:pt x="102" y="80"/>
                    <a:pt x="99" y="79"/>
                    <a:pt x="95" y="79"/>
                  </a:cubicBezTo>
                  <a:cubicBezTo>
                    <a:pt x="82" y="79"/>
                    <a:pt x="72" y="90"/>
                    <a:pt x="72" y="103"/>
                  </a:cubicBezTo>
                  <a:cubicBezTo>
                    <a:pt x="72" y="116"/>
                    <a:pt x="82" y="127"/>
                    <a:pt x="95" y="127"/>
                  </a:cubicBezTo>
                  <a:cubicBezTo>
                    <a:pt x="108" y="127"/>
                    <a:pt x="119" y="116"/>
                    <a:pt x="119" y="103"/>
                  </a:cubicBezTo>
                  <a:cubicBezTo>
                    <a:pt x="119" y="99"/>
                    <a:pt x="118" y="96"/>
                    <a:pt x="117" y="93"/>
                  </a:cubicBezTo>
                  <a:cubicBezTo>
                    <a:pt x="102" y="108"/>
                    <a:pt x="102" y="108"/>
                    <a:pt x="102" y="108"/>
                  </a:cubicBezTo>
                  <a:cubicBezTo>
                    <a:pt x="101" y="110"/>
                    <a:pt x="99" y="111"/>
                    <a:pt x="96" y="111"/>
                  </a:cubicBezTo>
                  <a:cubicBezTo>
                    <a:pt x="96" y="111"/>
                    <a:pt x="96" y="110"/>
                    <a:pt x="96" y="110"/>
                  </a:cubicBezTo>
                  <a:cubicBezTo>
                    <a:pt x="96" y="111"/>
                    <a:pt x="96" y="111"/>
                    <a:pt x="95" y="111"/>
                  </a:cubicBezTo>
                  <a:cubicBezTo>
                    <a:pt x="91" y="111"/>
                    <a:pt x="88" y="107"/>
                    <a:pt x="88" y="103"/>
                  </a:cubicBezTo>
                  <a:cubicBezTo>
                    <a:pt x="88" y="103"/>
                    <a:pt x="88" y="103"/>
                    <a:pt x="88" y="103"/>
                  </a:cubicBezTo>
                  <a:cubicBezTo>
                    <a:pt x="88" y="100"/>
                    <a:pt x="88" y="98"/>
                    <a:pt x="90" y="96"/>
                  </a:cubicBezTo>
                  <a:close/>
                  <a:moveTo>
                    <a:pt x="131" y="55"/>
                  </a:moveTo>
                  <a:cubicBezTo>
                    <a:pt x="121" y="48"/>
                    <a:pt x="109" y="44"/>
                    <a:pt x="95" y="44"/>
                  </a:cubicBezTo>
                  <a:cubicBezTo>
                    <a:pt x="63" y="44"/>
                    <a:pt x="36" y="70"/>
                    <a:pt x="36" y="103"/>
                  </a:cubicBezTo>
                  <a:cubicBezTo>
                    <a:pt x="36" y="136"/>
                    <a:pt x="63" y="162"/>
                    <a:pt x="95" y="162"/>
                  </a:cubicBezTo>
                  <a:cubicBezTo>
                    <a:pt x="128" y="162"/>
                    <a:pt x="155" y="136"/>
                    <a:pt x="155" y="103"/>
                  </a:cubicBezTo>
                  <a:cubicBezTo>
                    <a:pt x="155" y="90"/>
                    <a:pt x="150" y="77"/>
                    <a:pt x="143" y="68"/>
                  </a:cubicBezTo>
                  <a:cubicBezTo>
                    <a:pt x="131" y="79"/>
                    <a:pt x="131" y="79"/>
                    <a:pt x="131" y="79"/>
                  </a:cubicBezTo>
                  <a:cubicBezTo>
                    <a:pt x="136" y="86"/>
                    <a:pt x="139" y="94"/>
                    <a:pt x="139" y="103"/>
                  </a:cubicBezTo>
                  <a:cubicBezTo>
                    <a:pt x="139" y="127"/>
                    <a:pt x="119" y="146"/>
                    <a:pt x="95" y="146"/>
                  </a:cubicBezTo>
                  <a:cubicBezTo>
                    <a:pt x="71" y="146"/>
                    <a:pt x="52" y="127"/>
                    <a:pt x="52" y="103"/>
                  </a:cubicBezTo>
                  <a:cubicBezTo>
                    <a:pt x="52" y="79"/>
                    <a:pt x="71" y="60"/>
                    <a:pt x="95" y="60"/>
                  </a:cubicBezTo>
                  <a:cubicBezTo>
                    <a:pt x="104" y="60"/>
                    <a:pt x="112" y="62"/>
                    <a:pt x="119" y="67"/>
                  </a:cubicBezTo>
                  <a:lnTo>
                    <a:pt x="131" y="55"/>
                  </a:lnTo>
                  <a:close/>
                  <a:moveTo>
                    <a:pt x="157" y="54"/>
                  </a:moveTo>
                  <a:cubicBezTo>
                    <a:pt x="168" y="67"/>
                    <a:pt x="174" y="84"/>
                    <a:pt x="174" y="103"/>
                  </a:cubicBezTo>
                  <a:cubicBezTo>
                    <a:pt x="174" y="146"/>
                    <a:pt x="139" y="182"/>
                    <a:pt x="95" y="182"/>
                  </a:cubicBezTo>
                  <a:cubicBezTo>
                    <a:pt x="52" y="182"/>
                    <a:pt x="16" y="146"/>
                    <a:pt x="16" y="103"/>
                  </a:cubicBezTo>
                  <a:cubicBezTo>
                    <a:pt x="16" y="59"/>
                    <a:pt x="52" y="24"/>
                    <a:pt x="95" y="24"/>
                  </a:cubicBezTo>
                  <a:cubicBezTo>
                    <a:pt x="114" y="24"/>
                    <a:pt x="131" y="30"/>
                    <a:pt x="145" y="41"/>
                  </a:cubicBezTo>
                  <a:cubicBezTo>
                    <a:pt x="156" y="30"/>
                    <a:pt x="156" y="30"/>
                    <a:pt x="156" y="30"/>
                  </a:cubicBezTo>
                  <a:cubicBezTo>
                    <a:pt x="140" y="16"/>
                    <a:pt x="118" y="8"/>
                    <a:pt x="95" y="8"/>
                  </a:cubicBezTo>
                  <a:cubicBezTo>
                    <a:pt x="43" y="8"/>
                    <a:pt x="0" y="50"/>
                    <a:pt x="0" y="103"/>
                  </a:cubicBezTo>
                  <a:cubicBezTo>
                    <a:pt x="0" y="155"/>
                    <a:pt x="43" y="198"/>
                    <a:pt x="95" y="198"/>
                  </a:cubicBezTo>
                  <a:cubicBezTo>
                    <a:pt x="148" y="198"/>
                    <a:pt x="190" y="155"/>
                    <a:pt x="190" y="103"/>
                  </a:cubicBezTo>
                  <a:cubicBezTo>
                    <a:pt x="190" y="80"/>
                    <a:pt x="182" y="59"/>
                    <a:pt x="168" y="42"/>
                  </a:cubicBezTo>
                  <a:lnTo>
                    <a:pt x="157" y="54"/>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39" name="Freeform 14"/>
            <p:cNvSpPr>
              <a:spLocks noEditPoints="1"/>
            </p:cNvSpPr>
            <p:nvPr/>
          </p:nvSpPr>
          <p:spPr bwMode="auto">
            <a:xfrm>
              <a:off x="6158766" y="2249652"/>
              <a:ext cx="200530" cy="184400"/>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0" name="Freeform 22"/>
            <p:cNvSpPr>
              <a:spLocks noEditPoints="1"/>
            </p:cNvSpPr>
            <p:nvPr/>
          </p:nvSpPr>
          <p:spPr bwMode="auto">
            <a:xfrm>
              <a:off x="5962171" y="2501242"/>
              <a:ext cx="160345" cy="152577"/>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1" name="Freeform 140"/>
            <p:cNvSpPr>
              <a:spLocks noEditPoints="1"/>
            </p:cNvSpPr>
            <p:nvPr/>
          </p:nvSpPr>
          <p:spPr bwMode="auto">
            <a:xfrm>
              <a:off x="7266710" y="2109156"/>
              <a:ext cx="116761" cy="131730"/>
            </a:xfrm>
            <a:custGeom>
              <a:avLst/>
              <a:gdLst>
                <a:gd name="T0" fmla="*/ 54 w 179"/>
                <a:gd name="T1" fmla="*/ 73 h 202"/>
                <a:gd name="T2" fmla="*/ 49 w 179"/>
                <a:gd name="T3" fmla="*/ 73 h 202"/>
                <a:gd name="T4" fmla="*/ 45 w 179"/>
                <a:gd name="T5" fmla="*/ 65 h 202"/>
                <a:gd name="T6" fmla="*/ 54 w 179"/>
                <a:gd name="T7" fmla="*/ 69 h 202"/>
                <a:gd name="T8" fmla="*/ 86 w 179"/>
                <a:gd name="T9" fmla="*/ 162 h 202"/>
                <a:gd name="T10" fmla="*/ 89 w 179"/>
                <a:gd name="T11" fmla="*/ 171 h 202"/>
                <a:gd name="T12" fmla="*/ 93 w 179"/>
                <a:gd name="T13" fmla="*/ 162 h 202"/>
                <a:gd name="T14" fmla="*/ 49 w 179"/>
                <a:gd name="T15" fmla="*/ 144 h 202"/>
                <a:gd name="T16" fmla="*/ 45 w 179"/>
                <a:gd name="T17" fmla="*/ 153 h 202"/>
                <a:gd name="T18" fmla="*/ 50 w 179"/>
                <a:gd name="T19" fmla="*/ 153 h 202"/>
                <a:gd name="T20" fmla="*/ 54 w 179"/>
                <a:gd name="T21" fmla="*/ 144 h 202"/>
                <a:gd name="T22" fmla="*/ 36 w 179"/>
                <a:gd name="T23" fmla="*/ 106 h 202"/>
                <a:gd name="T24" fmla="*/ 27 w 179"/>
                <a:gd name="T25" fmla="*/ 109 h 202"/>
                <a:gd name="T26" fmla="*/ 36 w 179"/>
                <a:gd name="T27" fmla="*/ 112 h 202"/>
                <a:gd name="T28" fmla="*/ 36 w 179"/>
                <a:gd name="T29" fmla="*/ 106 h 202"/>
                <a:gd name="T30" fmla="*/ 93 w 179"/>
                <a:gd name="T31" fmla="*/ 55 h 202"/>
                <a:gd name="T32" fmla="*/ 89 w 179"/>
                <a:gd name="T33" fmla="*/ 46 h 202"/>
                <a:gd name="T34" fmla="*/ 86 w 179"/>
                <a:gd name="T35" fmla="*/ 55 h 202"/>
                <a:gd name="T36" fmla="*/ 129 w 179"/>
                <a:gd name="T37" fmla="*/ 144 h 202"/>
                <a:gd name="T38" fmla="*/ 125 w 179"/>
                <a:gd name="T39" fmla="*/ 149 h 202"/>
                <a:gd name="T40" fmla="*/ 131 w 179"/>
                <a:gd name="T41" fmla="*/ 154 h 202"/>
                <a:gd name="T42" fmla="*/ 134 w 179"/>
                <a:gd name="T43" fmla="*/ 148 h 202"/>
                <a:gd name="T44" fmla="*/ 143 w 179"/>
                <a:gd name="T45" fmla="*/ 112 h 202"/>
                <a:gd name="T46" fmla="*/ 152 w 179"/>
                <a:gd name="T47" fmla="*/ 109 h 202"/>
                <a:gd name="T48" fmla="*/ 143 w 179"/>
                <a:gd name="T49" fmla="*/ 106 h 202"/>
                <a:gd name="T50" fmla="*/ 143 w 179"/>
                <a:gd name="T51" fmla="*/ 112 h 202"/>
                <a:gd name="T52" fmla="*/ 122 w 179"/>
                <a:gd name="T53" fmla="*/ 106 h 202"/>
                <a:gd name="T54" fmla="*/ 92 w 179"/>
                <a:gd name="T55" fmla="*/ 103 h 202"/>
                <a:gd name="T56" fmla="*/ 89 w 179"/>
                <a:gd name="T57" fmla="*/ 64 h 202"/>
                <a:gd name="T58" fmla="*/ 87 w 179"/>
                <a:gd name="T59" fmla="*/ 103 h 202"/>
                <a:gd name="T60" fmla="*/ 89 w 179"/>
                <a:gd name="T61" fmla="*/ 115 h 202"/>
                <a:gd name="T62" fmla="*/ 122 w 179"/>
                <a:gd name="T63" fmla="*/ 112 h 202"/>
                <a:gd name="T64" fmla="*/ 174 w 179"/>
                <a:gd name="T65" fmla="*/ 109 h 202"/>
                <a:gd name="T66" fmla="*/ 161 w 179"/>
                <a:gd name="T67" fmla="*/ 186 h 202"/>
                <a:gd name="T68" fmla="*/ 156 w 179"/>
                <a:gd name="T69" fmla="*/ 201 h 202"/>
                <a:gd name="T70" fmla="*/ 140 w 179"/>
                <a:gd name="T71" fmla="*/ 195 h 202"/>
                <a:gd name="T72" fmla="*/ 89 w 179"/>
                <a:gd name="T73" fmla="*/ 193 h 202"/>
                <a:gd name="T74" fmla="*/ 39 w 179"/>
                <a:gd name="T75" fmla="*/ 195 h 202"/>
                <a:gd name="T76" fmla="*/ 23 w 179"/>
                <a:gd name="T77" fmla="*/ 201 h 202"/>
                <a:gd name="T78" fmla="*/ 18 w 179"/>
                <a:gd name="T79" fmla="*/ 186 h 202"/>
                <a:gd name="T80" fmla="*/ 5 w 179"/>
                <a:gd name="T81" fmla="*/ 109 h 202"/>
                <a:gd name="T82" fmla="*/ 174 w 179"/>
                <a:gd name="T83" fmla="*/ 109 h 202"/>
                <a:gd name="T84" fmla="*/ 161 w 179"/>
                <a:gd name="T85" fmla="*/ 109 h 202"/>
                <a:gd name="T86" fmla="*/ 18 w 179"/>
                <a:gd name="T87" fmla="*/ 109 h 202"/>
                <a:gd name="T88" fmla="*/ 129 w 179"/>
                <a:gd name="T89" fmla="*/ 65 h 202"/>
                <a:gd name="T90" fmla="*/ 125 w 179"/>
                <a:gd name="T91" fmla="*/ 73 h 202"/>
                <a:gd name="T92" fmla="*/ 129 w 179"/>
                <a:gd name="T93" fmla="*/ 73 h 202"/>
                <a:gd name="T94" fmla="*/ 134 w 179"/>
                <a:gd name="T95" fmla="*/ 65 h 202"/>
                <a:gd name="T96" fmla="*/ 171 w 179"/>
                <a:gd name="T97" fmla="*/ 51 h 202"/>
                <a:gd name="T98" fmla="*/ 154 w 179"/>
                <a:gd name="T99" fmla="*/ 7 h 202"/>
                <a:gd name="T100" fmla="*/ 120 w 179"/>
                <a:gd name="T101" fmla="*/ 18 h 202"/>
                <a:gd name="T102" fmla="*/ 171 w 179"/>
                <a:gd name="T103" fmla="*/ 51 h 202"/>
                <a:gd name="T104" fmla="*/ 59 w 179"/>
                <a:gd name="T105" fmla="*/ 18 h 202"/>
                <a:gd name="T106" fmla="*/ 25 w 179"/>
                <a:gd name="T107" fmla="*/ 7 h 202"/>
                <a:gd name="T108" fmla="*/ 8 w 179"/>
                <a:gd name="T109" fmla="*/ 5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9" h="202">
                  <a:moveTo>
                    <a:pt x="54" y="69"/>
                  </a:moveTo>
                  <a:cubicBezTo>
                    <a:pt x="55" y="70"/>
                    <a:pt x="55" y="72"/>
                    <a:pt x="54" y="73"/>
                  </a:cubicBezTo>
                  <a:cubicBezTo>
                    <a:pt x="53" y="74"/>
                    <a:pt x="53" y="74"/>
                    <a:pt x="52" y="74"/>
                  </a:cubicBezTo>
                  <a:cubicBezTo>
                    <a:pt x="51" y="74"/>
                    <a:pt x="50" y="74"/>
                    <a:pt x="49" y="73"/>
                  </a:cubicBezTo>
                  <a:cubicBezTo>
                    <a:pt x="45" y="69"/>
                    <a:pt x="45" y="69"/>
                    <a:pt x="45" y="69"/>
                  </a:cubicBezTo>
                  <a:cubicBezTo>
                    <a:pt x="44" y="68"/>
                    <a:pt x="44" y="66"/>
                    <a:pt x="45" y="65"/>
                  </a:cubicBezTo>
                  <a:cubicBezTo>
                    <a:pt x="47" y="63"/>
                    <a:pt x="49" y="63"/>
                    <a:pt x="50" y="65"/>
                  </a:cubicBezTo>
                  <a:lnTo>
                    <a:pt x="54" y="69"/>
                  </a:lnTo>
                  <a:close/>
                  <a:moveTo>
                    <a:pt x="89" y="159"/>
                  </a:moveTo>
                  <a:cubicBezTo>
                    <a:pt x="88" y="159"/>
                    <a:pt x="86" y="160"/>
                    <a:pt x="86" y="162"/>
                  </a:cubicBezTo>
                  <a:cubicBezTo>
                    <a:pt x="86" y="168"/>
                    <a:pt x="86" y="168"/>
                    <a:pt x="86" y="168"/>
                  </a:cubicBezTo>
                  <a:cubicBezTo>
                    <a:pt x="86" y="170"/>
                    <a:pt x="88" y="171"/>
                    <a:pt x="89" y="171"/>
                  </a:cubicBezTo>
                  <a:cubicBezTo>
                    <a:pt x="91" y="171"/>
                    <a:pt x="93" y="170"/>
                    <a:pt x="93" y="168"/>
                  </a:cubicBezTo>
                  <a:cubicBezTo>
                    <a:pt x="93" y="162"/>
                    <a:pt x="93" y="162"/>
                    <a:pt x="93" y="162"/>
                  </a:cubicBezTo>
                  <a:cubicBezTo>
                    <a:pt x="93" y="160"/>
                    <a:pt x="91" y="159"/>
                    <a:pt x="89" y="159"/>
                  </a:cubicBezTo>
                  <a:close/>
                  <a:moveTo>
                    <a:pt x="49" y="144"/>
                  </a:moveTo>
                  <a:cubicBezTo>
                    <a:pt x="45" y="148"/>
                    <a:pt x="45" y="148"/>
                    <a:pt x="45" y="148"/>
                  </a:cubicBezTo>
                  <a:cubicBezTo>
                    <a:pt x="44" y="150"/>
                    <a:pt x="44" y="152"/>
                    <a:pt x="45" y="153"/>
                  </a:cubicBezTo>
                  <a:cubicBezTo>
                    <a:pt x="46" y="154"/>
                    <a:pt x="47" y="154"/>
                    <a:pt x="48" y="154"/>
                  </a:cubicBezTo>
                  <a:cubicBezTo>
                    <a:pt x="48" y="154"/>
                    <a:pt x="49" y="154"/>
                    <a:pt x="50" y="153"/>
                  </a:cubicBezTo>
                  <a:cubicBezTo>
                    <a:pt x="54" y="149"/>
                    <a:pt x="54" y="149"/>
                    <a:pt x="54" y="149"/>
                  </a:cubicBezTo>
                  <a:cubicBezTo>
                    <a:pt x="55" y="148"/>
                    <a:pt x="55" y="146"/>
                    <a:pt x="54" y="144"/>
                  </a:cubicBezTo>
                  <a:cubicBezTo>
                    <a:pt x="53" y="143"/>
                    <a:pt x="51" y="143"/>
                    <a:pt x="49" y="144"/>
                  </a:cubicBezTo>
                  <a:close/>
                  <a:moveTo>
                    <a:pt x="36" y="106"/>
                  </a:moveTo>
                  <a:cubicBezTo>
                    <a:pt x="30" y="106"/>
                    <a:pt x="30" y="106"/>
                    <a:pt x="30" y="106"/>
                  </a:cubicBezTo>
                  <a:cubicBezTo>
                    <a:pt x="29" y="106"/>
                    <a:pt x="27" y="107"/>
                    <a:pt x="27" y="109"/>
                  </a:cubicBezTo>
                  <a:cubicBezTo>
                    <a:pt x="27" y="111"/>
                    <a:pt x="29" y="112"/>
                    <a:pt x="30" y="112"/>
                  </a:cubicBezTo>
                  <a:cubicBezTo>
                    <a:pt x="36" y="112"/>
                    <a:pt x="36" y="112"/>
                    <a:pt x="36" y="112"/>
                  </a:cubicBezTo>
                  <a:cubicBezTo>
                    <a:pt x="38" y="112"/>
                    <a:pt x="39" y="111"/>
                    <a:pt x="39" y="109"/>
                  </a:cubicBezTo>
                  <a:cubicBezTo>
                    <a:pt x="39" y="107"/>
                    <a:pt x="38" y="106"/>
                    <a:pt x="36" y="106"/>
                  </a:cubicBezTo>
                  <a:close/>
                  <a:moveTo>
                    <a:pt x="89" y="59"/>
                  </a:moveTo>
                  <a:cubicBezTo>
                    <a:pt x="91" y="59"/>
                    <a:pt x="93" y="57"/>
                    <a:pt x="93" y="55"/>
                  </a:cubicBezTo>
                  <a:cubicBezTo>
                    <a:pt x="93" y="50"/>
                    <a:pt x="93" y="50"/>
                    <a:pt x="93" y="50"/>
                  </a:cubicBezTo>
                  <a:cubicBezTo>
                    <a:pt x="93" y="48"/>
                    <a:pt x="91" y="46"/>
                    <a:pt x="89" y="46"/>
                  </a:cubicBezTo>
                  <a:cubicBezTo>
                    <a:pt x="88" y="46"/>
                    <a:pt x="86" y="48"/>
                    <a:pt x="86" y="50"/>
                  </a:cubicBezTo>
                  <a:cubicBezTo>
                    <a:pt x="86" y="55"/>
                    <a:pt x="86" y="55"/>
                    <a:pt x="86" y="55"/>
                  </a:cubicBezTo>
                  <a:cubicBezTo>
                    <a:pt x="86" y="57"/>
                    <a:pt x="88" y="59"/>
                    <a:pt x="89" y="59"/>
                  </a:cubicBezTo>
                  <a:close/>
                  <a:moveTo>
                    <a:pt x="129" y="144"/>
                  </a:moveTo>
                  <a:cubicBezTo>
                    <a:pt x="128" y="143"/>
                    <a:pt x="126" y="143"/>
                    <a:pt x="125" y="144"/>
                  </a:cubicBezTo>
                  <a:cubicBezTo>
                    <a:pt x="124" y="146"/>
                    <a:pt x="124" y="148"/>
                    <a:pt x="125" y="149"/>
                  </a:cubicBezTo>
                  <a:cubicBezTo>
                    <a:pt x="129" y="153"/>
                    <a:pt x="129" y="153"/>
                    <a:pt x="129" y="153"/>
                  </a:cubicBezTo>
                  <a:cubicBezTo>
                    <a:pt x="130" y="154"/>
                    <a:pt x="130" y="154"/>
                    <a:pt x="131" y="154"/>
                  </a:cubicBezTo>
                  <a:cubicBezTo>
                    <a:pt x="132" y="154"/>
                    <a:pt x="133" y="154"/>
                    <a:pt x="134" y="153"/>
                  </a:cubicBezTo>
                  <a:cubicBezTo>
                    <a:pt x="135" y="152"/>
                    <a:pt x="135" y="150"/>
                    <a:pt x="134" y="148"/>
                  </a:cubicBezTo>
                  <a:lnTo>
                    <a:pt x="129" y="144"/>
                  </a:lnTo>
                  <a:close/>
                  <a:moveTo>
                    <a:pt x="143" y="112"/>
                  </a:moveTo>
                  <a:cubicBezTo>
                    <a:pt x="149" y="112"/>
                    <a:pt x="149" y="112"/>
                    <a:pt x="149" y="112"/>
                  </a:cubicBezTo>
                  <a:cubicBezTo>
                    <a:pt x="150" y="112"/>
                    <a:pt x="152" y="111"/>
                    <a:pt x="152" y="109"/>
                  </a:cubicBezTo>
                  <a:cubicBezTo>
                    <a:pt x="152" y="107"/>
                    <a:pt x="150" y="106"/>
                    <a:pt x="149" y="106"/>
                  </a:cubicBezTo>
                  <a:cubicBezTo>
                    <a:pt x="143" y="106"/>
                    <a:pt x="143" y="106"/>
                    <a:pt x="143" y="106"/>
                  </a:cubicBezTo>
                  <a:cubicBezTo>
                    <a:pt x="141" y="106"/>
                    <a:pt x="140" y="107"/>
                    <a:pt x="140" y="109"/>
                  </a:cubicBezTo>
                  <a:cubicBezTo>
                    <a:pt x="140" y="111"/>
                    <a:pt x="141" y="112"/>
                    <a:pt x="143" y="112"/>
                  </a:cubicBezTo>
                  <a:close/>
                  <a:moveTo>
                    <a:pt x="125" y="109"/>
                  </a:moveTo>
                  <a:cubicBezTo>
                    <a:pt x="125" y="107"/>
                    <a:pt x="124" y="106"/>
                    <a:pt x="122" y="106"/>
                  </a:cubicBezTo>
                  <a:cubicBezTo>
                    <a:pt x="94" y="106"/>
                    <a:pt x="94" y="106"/>
                    <a:pt x="94" y="106"/>
                  </a:cubicBezTo>
                  <a:cubicBezTo>
                    <a:pt x="94" y="105"/>
                    <a:pt x="93" y="104"/>
                    <a:pt x="92" y="103"/>
                  </a:cubicBezTo>
                  <a:cubicBezTo>
                    <a:pt x="92" y="67"/>
                    <a:pt x="92" y="67"/>
                    <a:pt x="92" y="67"/>
                  </a:cubicBezTo>
                  <a:cubicBezTo>
                    <a:pt x="92" y="65"/>
                    <a:pt x="91" y="64"/>
                    <a:pt x="89" y="64"/>
                  </a:cubicBezTo>
                  <a:cubicBezTo>
                    <a:pt x="88" y="64"/>
                    <a:pt x="87" y="65"/>
                    <a:pt x="87" y="67"/>
                  </a:cubicBezTo>
                  <a:cubicBezTo>
                    <a:pt x="87" y="103"/>
                    <a:pt x="87" y="103"/>
                    <a:pt x="87" y="103"/>
                  </a:cubicBezTo>
                  <a:cubicBezTo>
                    <a:pt x="85" y="104"/>
                    <a:pt x="84" y="106"/>
                    <a:pt x="84" y="109"/>
                  </a:cubicBezTo>
                  <a:cubicBezTo>
                    <a:pt x="84" y="112"/>
                    <a:pt x="86" y="115"/>
                    <a:pt x="89" y="115"/>
                  </a:cubicBezTo>
                  <a:cubicBezTo>
                    <a:pt x="92" y="115"/>
                    <a:pt x="93" y="114"/>
                    <a:pt x="94" y="112"/>
                  </a:cubicBezTo>
                  <a:cubicBezTo>
                    <a:pt x="122" y="112"/>
                    <a:pt x="122" y="112"/>
                    <a:pt x="122" y="112"/>
                  </a:cubicBezTo>
                  <a:cubicBezTo>
                    <a:pt x="124" y="112"/>
                    <a:pt x="125" y="111"/>
                    <a:pt x="125" y="109"/>
                  </a:cubicBezTo>
                  <a:close/>
                  <a:moveTo>
                    <a:pt x="174" y="109"/>
                  </a:moveTo>
                  <a:cubicBezTo>
                    <a:pt x="174" y="131"/>
                    <a:pt x="166" y="151"/>
                    <a:pt x="152" y="166"/>
                  </a:cubicBezTo>
                  <a:cubicBezTo>
                    <a:pt x="161" y="186"/>
                    <a:pt x="161" y="186"/>
                    <a:pt x="161" y="186"/>
                  </a:cubicBezTo>
                  <a:cubicBezTo>
                    <a:pt x="163" y="189"/>
                    <a:pt x="163" y="192"/>
                    <a:pt x="162" y="195"/>
                  </a:cubicBezTo>
                  <a:cubicBezTo>
                    <a:pt x="161" y="198"/>
                    <a:pt x="158" y="200"/>
                    <a:pt x="156" y="201"/>
                  </a:cubicBezTo>
                  <a:cubicBezTo>
                    <a:pt x="154" y="202"/>
                    <a:pt x="152" y="202"/>
                    <a:pt x="151" y="202"/>
                  </a:cubicBezTo>
                  <a:cubicBezTo>
                    <a:pt x="146" y="202"/>
                    <a:pt x="142" y="200"/>
                    <a:pt x="140" y="195"/>
                  </a:cubicBezTo>
                  <a:cubicBezTo>
                    <a:pt x="134" y="181"/>
                    <a:pt x="134" y="181"/>
                    <a:pt x="134" y="181"/>
                  </a:cubicBezTo>
                  <a:cubicBezTo>
                    <a:pt x="121" y="189"/>
                    <a:pt x="106" y="193"/>
                    <a:pt x="89" y="193"/>
                  </a:cubicBezTo>
                  <a:cubicBezTo>
                    <a:pt x="73" y="193"/>
                    <a:pt x="58" y="189"/>
                    <a:pt x="45" y="181"/>
                  </a:cubicBezTo>
                  <a:cubicBezTo>
                    <a:pt x="39" y="195"/>
                    <a:pt x="39" y="195"/>
                    <a:pt x="39" y="195"/>
                  </a:cubicBezTo>
                  <a:cubicBezTo>
                    <a:pt x="37" y="200"/>
                    <a:pt x="33" y="202"/>
                    <a:pt x="28" y="202"/>
                  </a:cubicBezTo>
                  <a:cubicBezTo>
                    <a:pt x="27" y="202"/>
                    <a:pt x="25" y="202"/>
                    <a:pt x="23" y="201"/>
                  </a:cubicBezTo>
                  <a:cubicBezTo>
                    <a:pt x="21" y="200"/>
                    <a:pt x="18" y="198"/>
                    <a:pt x="17" y="195"/>
                  </a:cubicBezTo>
                  <a:cubicBezTo>
                    <a:pt x="16" y="192"/>
                    <a:pt x="16" y="189"/>
                    <a:pt x="18" y="186"/>
                  </a:cubicBezTo>
                  <a:cubicBezTo>
                    <a:pt x="27" y="166"/>
                    <a:pt x="27" y="166"/>
                    <a:pt x="27" y="166"/>
                  </a:cubicBezTo>
                  <a:cubicBezTo>
                    <a:pt x="13" y="151"/>
                    <a:pt x="5" y="131"/>
                    <a:pt x="5" y="109"/>
                  </a:cubicBezTo>
                  <a:cubicBezTo>
                    <a:pt x="5" y="62"/>
                    <a:pt x="43" y="24"/>
                    <a:pt x="89" y="24"/>
                  </a:cubicBezTo>
                  <a:cubicBezTo>
                    <a:pt x="136" y="24"/>
                    <a:pt x="174" y="62"/>
                    <a:pt x="174" y="109"/>
                  </a:cubicBezTo>
                  <a:close/>
                  <a:moveTo>
                    <a:pt x="89" y="181"/>
                  </a:moveTo>
                  <a:cubicBezTo>
                    <a:pt x="129" y="181"/>
                    <a:pt x="161" y="148"/>
                    <a:pt x="161" y="109"/>
                  </a:cubicBezTo>
                  <a:cubicBezTo>
                    <a:pt x="161" y="69"/>
                    <a:pt x="129" y="37"/>
                    <a:pt x="89" y="37"/>
                  </a:cubicBezTo>
                  <a:cubicBezTo>
                    <a:pt x="50" y="37"/>
                    <a:pt x="18" y="69"/>
                    <a:pt x="18" y="109"/>
                  </a:cubicBezTo>
                  <a:cubicBezTo>
                    <a:pt x="18" y="148"/>
                    <a:pt x="50" y="181"/>
                    <a:pt x="89" y="181"/>
                  </a:cubicBezTo>
                  <a:close/>
                  <a:moveTo>
                    <a:pt x="129" y="65"/>
                  </a:moveTo>
                  <a:cubicBezTo>
                    <a:pt x="125" y="69"/>
                    <a:pt x="125" y="69"/>
                    <a:pt x="125" y="69"/>
                  </a:cubicBezTo>
                  <a:cubicBezTo>
                    <a:pt x="124" y="70"/>
                    <a:pt x="124" y="72"/>
                    <a:pt x="125" y="73"/>
                  </a:cubicBezTo>
                  <a:cubicBezTo>
                    <a:pt x="126" y="74"/>
                    <a:pt x="126" y="74"/>
                    <a:pt x="127" y="74"/>
                  </a:cubicBezTo>
                  <a:cubicBezTo>
                    <a:pt x="128" y="74"/>
                    <a:pt x="129" y="74"/>
                    <a:pt x="129" y="73"/>
                  </a:cubicBezTo>
                  <a:cubicBezTo>
                    <a:pt x="134" y="69"/>
                    <a:pt x="134" y="69"/>
                    <a:pt x="134" y="69"/>
                  </a:cubicBezTo>
                  <a:cubicBezTo>
                    <a:pt x="135" y="68"/>
                    <a:pt x="135" y="66"/>
                    <a:pt x="134" y="65"/>
                  </a:cubicBezTo>
                  <a:cubicBezTo>
                    <a:pt x="132" y="63"/>
                    <a:pt x="130" y="63"/>
                    <a:pt x="129" y="65"/>
                  </a:cubicBezTo>
                  <a:close/>
                  <a:moveTo>
                    <a:pt x="171" y="51"/>
                  </a:moveTo>
                  <a:cubicBezTo>
                    <a:pt x="179" y="40"/>
                    <a:pt x="179" y="26"/>
                    <a:pt x="170" y="19"/>
                  </a:cubicBezTo>
                  <a:cubicBezTo>
                    <a:pt x="154" y="7"/>
                    <a:pt x="154" y="7"/>
                    <a:pt x="154" y="7"/>
                  </a:cubicBezTo>
                  <a:cubicBezTo>
                    <a:pt x="145" y="0"/>
                    <a:pt x="131" y="4"/>
                    <a:pt x="122" y="15"/>
                  </a:cubicBezTo>
                  <a:cubicBezTo>
                    <a:pt x="120" y="18"/>
                    <a:pt x="120" y="18"/>
                    <a:pt x="120" y="18"/>
                  </a:cubicBezTo>
                  <a:cubicBezTo>
                    <a:pt x="168" y="55"/>
                    <a:pt x="168" y="55"/>
                    <a:pt x="168" y="55"/>
                  </a:cubicBezTo>
                  <a:lnTo>
                    <a:pt x="171" y="51"/>
                  </a:lnTo>
                  <a:close/>
                  <a:moveTo>
                    <a:pt x="10" y="55"/>
                  </a:moveTo>
                  <a:cubicBezTo>
                    <a:pt x="59" y="18"/>
                    <a:pt x="59" y="18"/>
                    <a:pt x="59" y="18"/>
                  </a:cubicBezTo>
                  <a:cubicBezTo>
                    <a:pt x="57" y="15"/>
                    <a:pt x="57" y="15"/>
                    <a:pt x="57" y="15"/>
                  </a:cubicBezTo>
                  <a:cubicBezTo>
                    <a:pt x="48" y="4"/>
                    <a:pt x="34" y="0"/>
                    <a:pt x="25" y="7"/>
                  </a:cubicBezTo>
                  <a:cubicBezTo>
                    <a:pt x="9" y="19"/>
                    <a:pt x="9" y="19"/>
                    <a:pt x="9" y="19"/>
                  </a:cubicBezTo>
                  <a:cubicBezTo>
                    <a:pt x="0" y="26"/>
                    <a:pt x="0" y="40"/>
                    <a:pt x="8" y="51"/>
                  </a:cubicBezTo>
                  <a:lnTo>
                    <a:pt x="10" y="5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2" name="Freeform 49"/>
            <p:cNvSpPr>
              <a:spLocks noEditPoints="1"/>
            </p:cNvSpPr>
            <p:nvPr/>
          </p:nvSpPr>
          <p:spPr bwMode="auto">
            <a:xfrm>
              <a:off x="3795502" y="1978651"/>
              <a:ext cx="238578" cy="247813"/>
            </a:xfrm>
            <a:custGeom>
              <a:avLst/>
              <a:gdLst>
                <a:gd name="T0" fmla="*/ 38 w 194"/>
                <a:gd name="T1" fmla="*/ 132 h 201"/>
                <a:gd name="T2" fmla="*/ 100 w 194"/>
                <a:gd name="T3" fmla="*/ 132 h 201"/>
                <a:gd name="T4" fmla="*/ 69 w 194"/>
                <a:gd name="T5" fmla="*/ 153 h 201"/>
                <a:gd name="T6" fmla="*/ 69 w 194"/>
                <a:gd name="T7" fmla="*/ 111 h 201"/>
                <a:gd name="T8" fmla="*/ 69 w 194"/>
                <a:gd name="T9" fmla="*/ 153 h 201"/>
                <a:gd name="T10" fmla="*/ 131 w 194"/>
                <a:gd name="T11" fmla="*/ 96 h 201"/>
                <a:gd name="T12" fmla="*/ 105 w 194"/>
                <a:gd name="T13" fmla="*/ 71 h 201"/>
                <a:gd name="T14" fmla="*/ 69 w 194"/>
                <a:gd name="T15" fmla="*/ 76 h 201"/>
                <a:gd name="T16" fmla="*/ 33 w 194"/>
                <a:gd name="T17" fmla="*/ 71 h 201"/>
                <a:gd name="T18" fmla="*/ 7 w 194"/>
                <a:gd name="T19" fmla="*/ 96 h 201"/>
                <a:gd name="T20" fmla="*/ 13 w 194"/>
                <a:gd name="T21" fmla="*/ 132 h 201"/>
                <a:gd name="T22" fmla="*/ 7 w 194"/>
                <a:gd name="T23" fmla="*/ 168 h 201"/>
                <a:gd name="T24" fmla="*/ 33 w 194"/>
                <a:gd name="T25" fmla="*/ 194 h 201"/>
                <a:gd name="T26" fmla="*/ 69 w 194"/>
                <a:gd name="T27" fmla="*/ 188 h 201"/>
                <a:gd name="T28" fmla="*/ 105 w 194"/>
                <a:gd name="T29" fmla="*/ 194 h 201"/>
                <a:gd name="T30" fmla="*/ 131 w 194"/>
                <a:gd name="T31" fmla="*/ 168 h 201"/>
                <a:gd name="T32" fmla="*/ 125 w 194"/>
                <a:gd name="T33" fmla="*/ 132 h 201"/>
                <a:gd name="T34" fmla="*/ 69 w 194"/>
                <a:gd name="T35" fmla="*/ 167 h 201"/>
                <a:gd name="T36" fmla="*/ 69 w 194"/>
                <a:gd name="T37" fmla="*/ 98 h 201"/>
                <a:gd name="T38" fmla="*/ 69 w 194"/>
                <a:gd name="T39" fmla="*/ 167 h 201"/>
                <a:gd name="T40" fmla="*/ 194 w 194"/>
                <a:gd name="T41" fmla="*/ 29 h 201"/>
                <a:gd name="T42" fmla="*/ 177 w 194"/>
                <a:gd name="T43" fmla="*/ 17 h 201"/>
                <a:gd name="T44" fmla="*/ 165 w 194"/>
                <a:gd name="T45" fmla="*/ 0 h 201"/>
                <a:gd name="T46" fmla="*/ 144 w 194"/>
                <a:gd name="T47" fmla="*/ 0 h 201"/>
                <a:gd name="T48" fmla="*/ 131 w 194"/>
                <a:gd name="T49" fmla="*/ 17 h 201"/>
                <a:gd name="T50" fmla="*/ 114 w 194"/>
                <a:gd name="T51" fmla="*/ 29 h 201"/>
                <a:gd name="T52" fmla="*/ 114 w 194"/>
                <a:gd name="T53" fmla="*/ 50 h 201"/>
                <a:gd name="T54" fmla="*/ 131 w 194"/>
                <a:gd name="T55" fmla="*/ 63 h 201"/>
                <a:gd name="T56" fmla="*/ 144 w 194"/>
                <a:gd name="T57" fmla="*/ 80 h 201"/>
                <a:gd name="T58" fmla="*/ 165 w 194"/>
                <a:gd name="T59" fmla="*/ 80 h 201"/>
                <a:gd name="T60" fmla="*/ 177 w 194"/>
                <a:gd name="T61" fmla="*/ 63 h 201"/>
                <a:gd name="T62" fmla="*/ 194 w 194"/>
                <a:gd name="T63" fmla="*/ 50 h 201"/>
                <a:gd name="T64" fmla="*/ 154 w 194"/>
                <a:gd name="T65" fmla="*/ 57 h 201"/>
                <a:gd name="T66" fmla="*/ 154 w 194"/>
                <a:gd name="T67" fmla="*/ 23 h 201"/>
                <a:gd name="T68" fmla="*/ 154 w 194"/>
                <a:gd name="T69" fmla="*/ 5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4" h="201">
                  <a:moveTo>
                    <a:pt x="69" y="101"/>
                  </a:moveTo>
                  <a:cubicBezTo>
                    <a:pt x="52" y="101"/>
                    <a:pt x="38" y="115"/>
                    <a:pt x="38" y="132"/>
                  </a:cubicBezTo>
                  <a:cubicBezTo>
                    <a:pt x="38" y="149"/>
                    <a:pt x="52" y="163"/>
                    <a:pt x="69" y="163"/>
                  </a:cubicBezTo>
                  <a:cubicBezTo>
                    <a:pt x="86" y="163"/>
                    <a:pt x="100" y="149"/>
                    <a:pt x="100" y="132"/>
                  </a:cubicBezTo>
                  <a:cubicBezTo>
                    <a:pt x="100" y="115"/>
                    <a:pt x="86" y="101"/>
                    <a:pt x="69" y="101"/>
                  </a:cubicBezTo>
                  <a:moveTo>
                    <a:pt x="69" y="153"/>
                  </a:moveTo>
                  <a:cubicBezTo>
                    <a:pt x="57" y="153"/>
                    <a:pt x="48" y="144"/>
                    <a:pt x="48" y="132"/>
                  </a:cubicBezTo>
                  <a:cubicBezTo>
                    <a:pt x="48" y="121"/>
                    <a:pt x="57" y="111"/>
                    <a:pt x="69" y="111"/>
                  </a:cubicBezTo>
                  <a:cubicBezTo>
                    <a:pt x="80" y="111"/>
                    <a:pt x="90" y="121"/>
                    <a:pt x="90" y="132"/>
                  </a:cubicBezTo>
                  <a:cubicBezTo>
                    <a:pt x="90" y="144"/>
                    <a:pt x="80" y="153"/>
                    <a:pt x="69" y="153"/>
                  </a:cubicBezTo>
                  <a:moveTo>
                    <a:pt x="138" y="114"/>
                  </a:moveTo>
                  <a:cubicBezTo>
                    <a:pt x="136" y="108"/>
                    <a:pt x="134" y="102"/>
                    <a:pt x="131" y="96"/>
                  </a:cubicBezTo>
                  <a:cubicBezTo>
                    <a:pt x="123" y="100"/>
                    <a:pt x="115" y="99"/>
                    <a:pt x="109" y="93"/>
                  </a:cubicBezTo>
                  <a:cubicBezTo>
                    <a:pt x="103" y="87"/>
                    <a:pt x="101" y="78"/>
                    <a:pt x="105" y="71"/>
                  </a:cubicBezTo>
                  <a:cubicBezTo>
                    <a:pt x="99" y="67"/>
                    <a:pt x="93" y="65"/>
                    <a:pt x="87" y="63"/>
                  </a:cubicBezTo>
                  <a:cubicBezTo>
                    <a:pt x="85" y="71"/>
                    <a:pt x="77" y="76"/>
                    <a:pt x="69" y="76"/>
                  </a:cubicBezTo>
                  <a:cubicBezTo>
                    <a:pt x="60" y="76"/>
                    <a:pt x="53" y="71"/>
                    <a:pt x="50" y="63"/>
                  </a:cubicBezTo>
                  <a:cubicBezTo>
                    <a:pt x="44" y="65"/>
                    <a:pt x="38" y="67"/>
                    <a:pt x="33" y="71"/>
                  </a:cubicBezTo>
                  <a:cubicBezTo>
                    <a:pt x="36" y="78"/>
                    <a:pt x="35" y="87"/>
                    <a:pt x="29" y="93"/>
                  </a:cubicBezTo>
                  <a:cubicBezTo>
                    <a:pt x="23" y="99"/>
                    <a:pt x="14" y="100"/>
                    <a:pt x="7" y="96"/>
                  </a:cubicBezTo>
                  <a:cubicBezTo>
                    <a:pt x="4" y="102"/>
                    <a:pt x="1" y="108"/>
                    <a:pt x="0" y="114"/>
                  </a:cubicBezTo>
                  <a:cubicBezTo>
                    <a:pt x="7" y="117"/>
                    <a:pt x="13" y="124"/>
                    <a:pt x="13" y="132"/>
                  </a:cubicBezTo>
                  <a:cubicBezTo>
                    <a:pt x="13" y="141"/>
                    <a:pt x="7" y="148"/>
                    <a:pt x="0" y="151"/>
                  </a:cubicBezTo>
                  <a:cubicBezTo>
                    <a:pt x="1" y="157"/>
                    <a:pt x="4" y="163"/>
                    <a:pt x="7" y="168"/>
                  </a:cubicBezTo>
                  <a:cubicBezTo>
                    <a:pt x="14" y="165"/>
                    <a:pt x="23" y="166"/>
                    <a:pt x="29" y="172"/>
                  </a:cubicBezTo>
                  <a:cubicBezTo>
                    <a:pt x="35" y="178"/>
                    <a:pt x="36" y="187"/>
                    <a:pt x="33" y="194"/>
                  </a:cubicBezTo>
                  <a:cubicBezTo>
                    <a:pt x="38" y="197"/>
                    <a:pt x="44" y="200"/>
                    <a:pt x="50" y="201"/>
                  </a:cubicBezTo>
                  <a:cubicBezTo>
                    <a:pt x="53" y="194"/>
                    <a:pt x="60" y="188"/>
                    <a:pt x="69" y="188"/>
                  </a:cubicBezTo>
                  <a:cubicBezTo>
                    <a:pt x="77" y="188"/>
                    <a:pt x="85" y="194"/>
                    <a:pt x="87" y="201"/>
                  </a:cubicBezTo>
                  <a:cubicBezTo>
                    <a:pt x="93" y="200"/>
                    <a:pt x="99" y="197"/>
                    <a:pt x="105" y="194"/>
                  </a:cubicBezTo>
                  <a:cubicBezTo>
                    <a:pt x="101" y="187"/>
                    <a:pt x="103" y="178"/>
                    <a:pt x="109" y="172"/>
                  </a:cubicBezTo>
                  <a:cubicBezTo>
                    <a:pt x="115" y="166"/>
                    <a:pt x="123" y="165"/>
                    <a:pt x="131" y="168"/>
                  </a:cubicBezTo>
                  <a:cubicBezTo>
                    <a:pt x="134" y="163"/>
                    <a:pt x="136" y="157"/>
                    <a:pt x="138" y="151"/>
                  </a:cubicBezTo>
                  <a:cubicBezTo>
                    <a:pt x="130" y="148"/>
                    <a:pt x="125" y="141"/>
                    <a:pt x="125" y="132"/>
                  </a:cubicBezTo>
                  <a:cubicBezTo>
                    <a:pt x="125" y="124"/>
                    <a:pt x="130" y="117"/>
                    <a:pt x="138" y="114"/>
                  </a:cubicBezTo>
                  <a:moveTo>
                    <a:pt x="69" y="167"/>
                  </a:moveTo>
                  <a:cubicBezTo>
                    <a:pt x="50" y="167"/>
                    <a:pt x="34" y="151"/>
                    <a:pt x="34" y="132"/>
                  </a:cubicBezTo>
                  <a:cubicBezTo>
                    <a:pt x="34" y="113"/>
                    <a:pt x="50" y="98"/>
                    <a:pt x="69" y="98"/>
                  </a:cubicBezTo>
                  <a:cubicBezTo>
                    <a:pt x="88" y="98"/>
                    <a:pt x="103" y="113"/>
                    <a:pt x="103" y="132"/>
                  </a:cubicBezTo>
                  <a:cubicBezTo>
                    <a:pt x="103" y="151"/>
                    <a:pt x="88" y="167"/>
                    <a:pt x="69" y="167"/>
                  </a:cubicBezTo>
                  <a:moveTo>
                    <a:pt x="187" y="40"/>
                  </a:moveTo>
                  <a:cubicBezTo>
                    <a:pt x="187" y="35"/>
                    <a:pt x="190" y="31"/>
                    <a:pt x="194" y="29"/>
                  </a:cubicBezTo>
                  <a:cubicBezTo>
                    <a:pt x="193" y="26"/>
                    <a:pt x="192" y="22"/>
                    <a:pt x="190" y="19"/>
                  </a:cubicBezTo>
                  <a:cubicBezTo>
                    <a:pt x="186" y="21"/>
                    <a:pt x="181" y="20"/>
                    <a:pt x="177" y="17"/>
                  </a:cubicBezTo>
                  <a:cubicBezTo>
                    <a:pt x="174" y="13"/>
                    <a:pt x="173" y="8"/>
                    <a:pt x="175" y="4"/>
                  </a:cubicBezTo>
                  <a:cubicBezTo>
                    <a:pt x="172" y="2"/>
                    <a:pt x="169" y="1"/>
                    <a:pt x="165" y="0"/>
                  </a:cubicBezTo>
                  <a:cubicBezTo>
                    <a:pt x="163" y="4"/>
                    <a:pt x="159" y="7"/>
                    <a:pt x="154" y="7"/>
                  </a:cubicBezTo>
                  <a:cubicBezTo>
                    <a:pt x="150" y="7"/>
                    <a:pt x="145" y="4"/>
                    <a:pt x="144" y="0"/>
                  </a:cubicBezTo>
                  <a:cubicBezTo>
                    <a:pt x="140" y="1"/>
                    <a:pt x="137" y="2"/>
                    <a:pt x="134" y="4"/>
                  </a:cubicBezTo>
                  <a:cubicBezTo>
                    <a:pt x="136" y="8"/>
                    <a:pt x="135" y="13"/>
                    <a:pt x="131" y="17"/>
                  </a:cubicBezTo>
                  <a:cubicBezTo>
                    <a:pt x="128" y="20"/>
                    <a:pt x="123" y="21"/>
                    <a:pt x="119" y="19"/>
                  </a:cubicBezTo>
                  <a:cubicBezTo>
                    <a:pt x="117" y="22"/>
                    <a:pt x="115" y="26"/>
                    <a:pt x="114" y="29"/>
                  </a:cubicBezTo>
                  <a:cubicBezTo>
                    <a:pt x="119" y="31"/>
                    <a:pt x="122" y="35"/>
                    <a:pt x="122" y="40"/>
                  </a:cubicBezTo>
                  <a:cubicBezTo>
                    <a:pt x="122" y="45"/>
                    <a:pt x="119" y="49"/>
                    <a:pt x="114" y="50"/>
                  </a:cubicBezTo>
                  <a:cubicBezTo>
                    <a:pt x="115" y="54"/>
                    <a:pt x="117" y="57"/>
                    <a:pt x="119" y="60"/>
                  </a:cubicBezTo>
                  <a:cubicBezTo>
                    <a:pt x="123" y="58"/>
                    <a:pt x="128" y="59"/>
                    <a:pt x="131" y="63"/>
                  </a:cubicBezTo>
                  <a:cubicBezTo>
                    <a:pt x="135" y="66"/>
                    <a:pt x="136" y="71"/>
                    <a:pt x="134" y="75"/>
                  </a:cubicBezTo>
                  <a:cubicBezTo>
                    <a:pt x="137" y="77"/>
                    <a:pt x="140" y="79"/>
                    <a:pt x="144" y="80"/>
                  </a:cubicBezTo>
                  <a:cubicBezTo>
                    <a:pt x="145" y="75"/>
                    <a:pt x="150" y="72"/>
                    <a:pt x="154" y="72"/>
                  </a:cubicBezTo>
                  <a:cubicBezTo>
                    <a:pt x="159" y="72"/>
                    <a:pt x="163" y="75"/>
                    <a:pt x="165" y="80"/>
                  </a:cubicBezTo>
                  <a:cubicBezTo>
                    <a:pt x="169" y="79"/>
                    <a:pt x="172" y="77"/>
                    <a:pt x="175" y="75"/>
                  </a:cubicBezTo>
                  <a:cubicBezTo>
                    <a:pt x="173" y="71"/>
                    <a:pt x="174" y="66"/>
                    <a:pt x="177" y="63"/>
                  </a:cubicBezTo>
                  <a:cubicBezTo>
                    <a:pt x="181" y="59"/>
                    <a:pt x="186" y="58"/>
                    <a:pt x="190" y="60"/>
                  </a:cubicBezTo>
                  <a:cubicBezTo>
                    <a:pt x="192" y="57"/>
                    <a:pt x="193" y="54"/>
                    <a:pt x="194" y="50"/>
                  </a:cubicBezTo>
                  <a:cubicBezTo>
                    <a:pt x="190" y="49"/>
                    <a:pt x="187" y="45"/>
                    <a:pt x="187" y="40"/>
                  </a:cubicBezTo>
                  <a:moveTo>
                    <a:pt x="154" y="57"/>
                  </a:moveTo>
                  <a:cubicBezTo>
                    <a:pt x="145" y="57"/>
                    <a:pt x="137" y="49"/>
                    <a:pt x="137" y="40"/>
                  </a:cubicBezTo>
                  <a:cubicBezTo>
                    <a:pt x="137" y="30"/>
                    <a:pt x="145" y="23"/>
                    <a:pt x="154" y="23"/>
                  </a:cubicBezTo>
                  <a:cubicBezTo>
                    <a:pt x="164" y="23"/>
                    <a:pt x="172" y="30"/>
                    <a:pt x="172" y="40"/>
                  </a:cubicBezTo>
                  <a:cubicBezTo>
                    <a:pt x="172" y="49"/>
                    <a:pt x="164" y="57"/>
                    <a:pt x="154" y="57"/>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3" name="Freeform 9"/>
            <p:cNvSpPr>
              <a:spLocks noEditPoints="1"/>
            </p:cNvSpPr>
            <p:nvPr/>
          </p:nvSpPr>
          <p:spPr bwMode="auto">
            <a:xfrm>
              <a:off x="6999354" y="2079200"/>
              <a:ext cx="243386" cy="169132"/>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4" name="Freeform 240"/>
            <p:cNvSpPr>
              <a:spLocks/>
            </p:cNvSpPr>
            <p:nvPr/>
          </p:nvSpPr>
          <p:spPr bwMode="auto">
            <a:xfrm>
              <a:off x="3614570" y="2127901"/>
              <a:ext cx="161241" cy="153596"/>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5" name="Freeform 41"/>
            <p:cNvSpPr>
              <a:spLocks noEditPoints="1"/>
            </p:cNvSpPr>
            <p:nvPr/>
          </p:nvSpPr>
          <p:spPr bwMode="auto">
            <a:xfrm>
              <a:off x="5122181" y="2413741"/>
              <a:ext cx="246250" cy="246250"/>
            </a:xfrm>
            <a:custGeom>
              <a:avLst/>
              <a:gdLst>
                <a:gd name="T0" fmla="*/ 193 w 198"/>
                <a:gd name="T1" fmla="*/ 19 h 198"/>
                <a:gd name="T2" fmla="*/ 185 w 198"/>
                <a:gd name="T3" fmla="*/ 17 h 198"/>
                <a:gd name="T4" fmla="*/ 190 w 198"/>
                <a:gd name="T5" fmla="*/ 21 h 198"/>
                <a:gd name="T6" fmla="*/ 177 w 198"/>
                <a:gd name="T7" fmla="*/ 25 h 198"/>
                <a:gd name="T8" fmla="*/ 182 w 198"/>
                <a:gd name="T9" fmla="*/ 29 h 198"/>
                <a:gd name="T10" fmla="*/ 169 w 198"/>
                <a:gd name="T11" fmla="*/ 32 h 198"/>
                <a:gd name="T12" fmla="*/ 98 w 198"/>
                <a:gd name="T13" fmla="*/ 104 h 198"/>
                <a:gd name="T14" fmla="*/ 94 w 198"/>
                <a:gd name="T15" fmla="*/ 100 h 198"/>
                <a:gd name="T16" fmla="*/ 165 w 198"/>
                <a:gd name="T17" fmla="*/ 29 h 198"/>
                <a:gd name="T18" fmla="*/ 168 w 198"/>
                <a:gd name="T19" fmla="*/ 15 h 198"/>
                <a:gd name="T20" fmla="*/ 173 w 198"/>
                <a:gd name="T21" fmla="*/ 21 h 198"/>
                <a:gd name="T22" fmla="*/ 176 w 198"/>
                <a:gd name="T23" fmla="*/ 7 h 198"/>
                <a:gd name="T24" fmla="*/ 181 w 198"/>
                <a:gd name="T25" fmla="*/ 14 h 198"/>
                <a:gd name="T26" fmla="*/ 179 w 198"/>
                <a:gd name="T27" fmla="*/ 5 h 198"/>
                <a:gd name="T28" fmla="*/ 187 w 198"/>
                <a:gd name="T29" fmla="*/ 8 h 198"/>
                <a:gd name="T30" fmla="*/ 193 w 198"/>
                <a:gd name="T31" fmla="*/ 9 h 198"/>
                <a:gd name="T32" fmla="*/ 198 w 198"/>
                <a:gd name="T33" fmla="*/ 13 h 198"/>
                <a:gd name="T34" fmla="*/ 105 w 198"/>
                <a:gd name="T35" fmla="*/ 81 h 198"/>
                <a:gd name="T36" fmla="*/ 72 w 198"/>
                <a:gd name="T37" fmla="*/ 103 h 198"/>
                <a:gd name="T38" fmla="*/ 119 w 198"/>
                <a:gd name="T39" fmla="*/ 103 h 198"/>
                <a:gd name="T40" fmla="*/ 102 w 198"/>
                <a:gd name="T41" fmla="*/ 108 h 198"/>
                <a:gd name="T42" fmla="*/ 96 w 198"/>
                <a:gd name="T43" fmla="*/ 110 h 198"/>
                <a:gd name="T44" fmla="*/ 88 w 198"/>
                <a:gd name="T45" fmla="*/ 103 h 198"/>
                <a:gd name="T46" fmla="*/ 90 w 198"/>
                <a:gd name="T47" fmla="*/ 96 h 198"/>
                <a:gd name="T48" fmla="*/ 95 w 198"/>
                <a:gd name="T49" fmla="*/ 44 h 198"/>
                <a:gd name="T50" fmla="*/ 95 w 198"/>
                <a:gd name="T51" fmla="*/ 162 h 198"/>
                <a:gd name="T52" fmla="*/ 143 w 198"/>
                <a:gd name="T53" fmla="*/ 68 h 198"/>
                <a:gd name="T54" fmla="*/ 139 w 198"/>
                <a:gd name="T55" fmla="*/ 103 h 198"/>
                <a:gd name="T56" fmla="*/ 52 w 198"/>
                <a:gd name="T57" fmla="*/ 103 h 198"/>
                <a:gd name="T58" fmla="*/ 119 w 198"/>
                <a:gd name="T59" fmla="*/ 67 h 198"/>
                <a:gd name="T60" fmla="*/ 157 w 198"/>
                <a:gd name="T61" fmla="*/ 54 h 198"/>
                <a:gd name="T62" fmla="*/ 95 w 198"/>
                <a:gd name="T63" fmla="*/ 182 h 198"/>
                <a:gd name="T64" fmla="*/ 95 w 198"/>
                <a:gd name="T65" fmla="*/ 24 h 198"/>
                <a:gd name="T66" fmla="*/ 156 w 198"/>
                <a:gd name="T67" fmla="*/ 30 h 198"/>
                <a:gd name="T68" fmla="*/ 0 w 198"/>
                <a:gd name="T69" fmla="*/ 103 h 198"/>
                <a:gd name="T70" fmla="*/ 190 w 198"/>
                <a:gd name="T71" fmla="*/ 103 h 198"/>
                <a:gd name="T72" fmla="*/ 157 w 198"/>
                <a:gd name="T73" fmla="*/ 5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8" h="198">
                  <a:moveTo>
                    <a:pt x="198" y="13"/>
                  </a:moveTo>
                  <a:cubicBezTo>
                    <a:pt x="193" y="19"/>
                    <a:pt x="193" y="19"/>
                    <a:pt x="193" y="19"/>
                  </a:cubicBezTo>
                  <a:cubicBezTo>
                    <a:pt x="185" y="17"/>
                    <a:pt x="185" y="17"/>
                    <a:pt x="185" y="17"/>
                  </a:cubicBezTo>
                  <a:cubicBezTo>
                    <a:pt x="185" y="17"/>
                    <a:pt x="185" y="17"/>
                    <a:pt x="185" y="17"/>
                  </a:cubicBezTo>
                  <a:cubicBezTo>
                    <a:pt x="183" y="19"/>
                    <a:pt x="183" y="19"/>
                    <a:pt x="183" y="19"/>
                  </a:cubicBezTo>
                  <a:cubicBezTo>
                    <a:pt x="190" y="21"/>
                    <a:pt x="190" y="21"/>
                    <a:pt x="190" y="21"/>
                  </a:cubicBezTo>
                  <a:cubicBezTo>
                    <a:pt x="185" y="27"/>
                    <a:pt x="185" y="27"/>
                    <a:pt x="185" y="27"/>
                  </a:cubicBezTo>
                  <a:cubicBezTo>
                    <a:pt x="177" y="25"/>
                    <a:pt x="177" y="25"/>
                    <a:pt x="177" y="25"/>
                  </a:cubicBezTo>
                  <a:cubicBezTo>
                    <a:pt x="175" y="27"/>
                    <a:pt x="175" y="27"/>
                    <a:pt x="175" y="27"/>
                  </a:cubicBezTo>
                  <a:cubicBezTo>
                    <a:pt x="182" y="29"/>
                    <a:pt x="182" y="29"/>
                    <a:pt x="182" y="29"/>
                  </a:cubicBezTo>
                  <a:cubicBezTo>
                    <a:pt x="177" y="35"/>
                    <a:pt x="177" y="35"/>
                    <a:pt x="177" y="35"/>
                  </a:cubicBezTo>
                  <a:cubicBezTo>
                    <a:pt x="169" y="32"/>
                    <a:pt x="169" y="32"/>
                    <a:pt x="169" y="32"/>
                  </a:cubicBezTo>
                  <a:cubicBezTo>
                    <a:pt x="107" y="95"/>
                    <a:pt x="107" y="95"/>
                    <a:pt x="107" y="95"/>
                  </a:cubicBezTo>
                  <a:cubicBezTo>
                    <a:pt x="98" y="104"/>
                    <a:pt x="98" y="104"/>
                    <a:pt x="98" y="104"/>
                  </a:cubicBezTo>
                  <a:cubicBezTo>
                    <a:pt x="97" y="105"/>
                    <a:pt x="95" y="105"/>
                    <a:pt x="94" y="104"/>
                  </a:cubicBezTo>
                  <a:cubicBezTo>
                    <a:pt x="93" y="103"/>
                    <a:pt x="93" y="101"/>
                    <a:pt x="94" y="100"/>
                  </a:cubicBezTo>
                  <a:cubicBezTo>
                    <a:pt x="103" y="91"/>
                    <a:pt x="103" y="91"/>
                    <a:pt x="103" y="91"/>
                  </a:cubicBezTo>
                  <a:cubicBezTo>
                    <a:pt x="165" y="29"/>
                    <a:pt x="165" y="29"/>
                    <a:pt x="165" y="29"/>
                  </a:cubicBezTo>
                  <a:cubicBezTo>
                    <a:pt x="163" y="21"/>
                    <a:pt x="163" y="21"/>
                    <a:pt x="163" y="21"/>
                  </a:cubicBezTo>
                  <a:cubicBezTo>
                    <a:pt x="168" y="15"/>
                    <a:pt x="168" y="15"/>
                    <a:pt x="168" y="15"/>
                  </a:cubicBezTo>
                  <a:cubicBezTo>
                    <a:pt x="171" y="24"/>
                    <a:pt x="171" y="24"/>
                    <a:pt x="171" y="24"/>
                  </a:cubicBezTo>
                  <a:cubicBezTo>
                    <a:pt x="173" y="21"/>
                    <a:pt x="173" y="21"/>
                    <a:pt x="173" y="21"/>
                  </a:cubicBezTo>
                  <a:cubicBezTo>
                    <a:pt x="171" y="13"/>
                    <a:pt x="171" y="13"/>
                    <a:pt x="171" y="13"/>
                  </a:cubicBezTo>
                  <a:cubicBezTo>
                    <a:pt x="176" y="7"/>
                    <a:pt x="176" y="7"/>
                    <a:pt x="176" y="7"/>
                  </a:cubicBezTo>
                  <a:cubicBezTo>
                    <a:pt x="179" y="16"/>
                    <a:pt x="179" y="16"/>
                    <a:pt x="179" y="16"/>
                  </a:cubicBezTo>
                  <a:cubicBezTo>
                    <a:pt x="181" y="14"/>
                    <a:pt x="181" y="14"/>
                    <a:pt x="181" y="14"/>
                  </a:cubicBezTo>
                  <a:cubicBezTo>
                    <a:pt x="181" y="13"/>
                    <a:pt x="181" y="13"/>
                    <a:pt x="181" y="13"/>
                  </a:cubicBezTo>
                  <a:cubicBezTo>
                    <a:pt x="179" y="5"/>
                    <a:pt x="179" y="5"/>
                    <a:pt x="179" y="5"/>
                  </a:cubicBezTo>
                  <a:cubicBezTo>
                    <a:pt x="184" y="0"/>
                    <a:pt x="184" y="0"/>
                    <a:pt x="184" y="0"/>
                  </a:cubicBezTo>
                  <a:cubicBezTo>
                    <a:pt x="187" y="8"/>
                    <a:pt x="187" y="8"/>
                    <a:pt x="187" y="8"/>
                  </a:cubicBezTo>
                  <a:cubicBezTo>
                    <a:pt x="189" y="5"/>
                    <a:pt x="189" y="5"/>
                    <a:pt x="189" y="5"/>
                  </a:cubicBezTo>
                  <a:cubicBezTo>
                    <a:pt x="193" y="9"/>
                    <a:pt x="193" y="9"/>
                    <a:pt x="193" y="9"/>
                  </a:cubicBezTo>
                  <a:cubicBezTo>
                    <a:pt x="191" y="11"/>
                    <a:pt x="191" y="11"/>
                    <a:pt x="191" y="11"/>
                  </a:cubicBezTo>
                  <a:lnTo>
                    <a:pt x="198" y="13"/>
                  </a:lnTo>
                  <a:close/>
                  <a:moveTo>
                    <a:pt x="90" y="96"/>
                  </a:moveTo>
                  <a:cubicBezTo>
                    <a:pt x="105" y="81"/>
                    <a:pt x="105" y="81"/>
                    <a:pt x="105" y="81"/>
                  </a:cubicBezTo>
                  <a:cubicBezTo>
                    <a:pt x="102" y="80"/>
                    <a:pt x="99" y="79"/>
                    <a:pt x="95" y="79"/>
                  </a:cubicBezTo>
                  <a:cubicBezTo>
                    <a:pt x="82" y="79"/>
                    <a:pt x="72" y="90"/>
                    <a:pt x="72" y="103"/>
                  </a:cubicBezTo>
                  <a:cubicBezTo>
                    <a:pt x="72" y="116"/>
                    <a:pt x="82" y="127"/>
                    <a:pt x="95" y="127"/>
                  </a:cubicBezTo>
                  <a:cubicBezTo>
                    <a:pt x="108" y="127"/>
                    <a:pt x="119" y="116"/>
                    <a:pt x="119" y="103"/>
                  </a:cubicBezTo>
                  <a:cubicBezTo>
                    <a:pt x="119" y="99"/>
                    <a:pt x="118" y="96"/>
                    <a:pt x="117" y="93"/>
                  </a:cubicBezTo>
                  <a:cubicBezTo>
                    <a:pt x="102" y="108"/>
                    <a:pt x="102" y="108"/>
                    <a:pt x="102" y="108"/>
                  </a:cubicBezTo>
                  <a:cubicBezTo>
                    <a:pt x="101" y="110"/>
                    <a:pt x="99" y="111"/>
                    <a:pt x="96" y="111"/>
                  </a:cubicBezTo>
                  <a:cubicBezTo>
                    <a:pt x="96" y="111"/>
                    <a:pt x="96" y="110"/>
                    <a:pt x="96" y="110"/>
                  </a:cubicBezTo>
                  <a:cubicBezTo>
                    <a:pt x="96" y="111"/>
                    <a:pt x="96" y="111"/>
                    <a:pt x="95" y="111"/>
                  </a:cubicBezTo>
                  <a:cubicBezTo>
                    <a:pt x="91" y="111"/>
                    <a:pt x="88" y="107"/>
                    <a:pt x="88" y="103"/>
                  </a:cubicBezTo>
                  <a:cubicBezTo>
                    <a:pt x="88" y="103"/>
                    <a:pt x="88" y="103"/>
                    <a:pt x="88" y="103"/>
                  </a:cubicBezTo>
                  <a:cubicBezTo>
                    <a:pt x="88" y="100"/>
                    <a:pt x="88" y="98"/>
                    <a:pt x="90" y="96"/>
                  </a:cubicBezTo>
                  <a:close/>
                  <a:moveTo>
                    <a:pt x="131" y="55"/>
                  </a:moveTo>
                  <a:cubicBezTo>
                    <a:pt x="121" y="48"/>
                    <a:pt x="109" y="44"/>
                    <a:pt x="95" y="44"/>
                  </a:cubicBezTo>
                  <a:cubicBezTo>
                    <a:pt x="63" y="44"/>
                    <a:pt x="36" y="70"/>
                    <a:pt x="36" y="103"/>
                  </a:cubicBezTo>
                  <a:cubicBezTo>
                    <a:pt x="36" y="136"/>
                    <a:pt x="63" y="162"/>
                    <a:pt x="95" y="162"/>
                  </a:cubicBezTo>
                  <a:cubicBezTo>
                    <a:pt x="128" y="162"/>
                    <a:pt x="155" y="136"/>
                    <a:pt x="155" y="103"/>
                  </a:cubicBezTo>
                  <a:cubicBezTo>
                    <a:pt x="155" y="90"/>
                    <a:pt x="150" y="77"/>
                    <a:pt x="143" y="68"/>
                  </a:cubicBezTo>
                  <a:cubicBezTo>
                    <a:pt x="131" y="79"/>
                    <a:pt x="131" y="79"/>
                    <a:pt x="131" y="79"/>
                  </a:cubicBezTo>
                  <a:cubicBezTo>
                    <a:pt x="136" y="86"/>
                    <a:pt x="139" y="94"/>
                    <a:pt x="139" y="103"/>
                  </a:cubicBezTo>
                  <a:cubicBezTo>
                    <a:pt x="139" y="127"/>
                    <a:pt x="119" y="146"/>
                    <a:pt x="95" y="146"/>
                  </a:cubicBezTo>
                  <a:cubicBezTo>
                    <a:pt x="71" y="146"/>
                    <a:pt x="52" y="127"/>
                    <a:pt x="52" y="103"/>
                  </a:cubicBezTo>
                  <a:cubicBezTo>
                    <a:pt x="52" y="79"/>
                    <a:pt x="71" y="60"/>
                    <a:pt x="95" y="60"/>
                  </a:cubicBezTo>
                  <a:cubicBezTo>
                    <a:pt x="104" y="60"/>
                    <a:pt x="112" y="62"/>
                    <a:pt x="119" y="67"/>
                  </a:cubicBezTo>
                  <a:lnTo>
                    <a:pt x="131" y="55"/>
                  </a:lnTo>
                  <a:close/>
                  <a:moveTo>
                    <a:pt x="157" y="54"/>
                  </a:moveTo>
                  <a:cubicBezTo>
                    <a:pt x="168" y="67"/>
                    <a:pt x="174" y="84"/>
                    <a:pt x="174" y="103"/>
                  </a:cubicBezTo>
                  <a:cubicBezTo>
                    <a:pt x="174" y="146"/>
                    <a:pt x="139" y="182"/>
                    <a:pt x="95" y="182"/>
                  </a:cubicBezTo>
                  <a:cubicBezTo>
                    <a:pt x="52" y="182"/>
                    <a:pt x="16" y="146"/>
                    <a:pt x="16" y="103"/>
                  </a:cubicBezTo>
                  <a:cubicBezTo>
                    <a:pt x="16" y="59"/>
                    <a:pt x="52" y="24"/>
                    <a:pt x="95" y="24"/>
                  </a:cubicBezTo>
                  <a:cubicBezTo>
                    <a:pt x="114" y="24"/>
                    <a:pt x="131" y="30"/>
                    <a:pt x="145" y="41"/>
                  </a:cubicBezTo>
                  <a:cubicBezTo>
                    <a:pt x="156" y="30"/>
                    <a:pt x="156" y="30"/>
                    <a:pt x="156" y="30"/>
                  </a:cubicBezTo>
                  <a:cubicBezTo>
                    <a:pt x="140" y="16"/>
                    <a:pt x="118" y="8"/>
                    <a:pt x="95" y="8"/>
                  </a:cubicBezTo>
                  <a:cubicBezTo>
                    <a:pt x="43" y="8"/>
                    <a:pt x="0" y="50"/>
                    <a:pt x="0" y="103"/>
                  </a:cubicBezTo>
                  <a:cubicBezTo>
                    <a:pt x="0" y="155"/>
                    <a:pt x="43" y="198"/>
                    <a:pt x="95" y="198"/>
                  </a:cubicBezTo>
                  <a:cubicBezTo>
                    <a:pt x="148" y="198"/>
                    <a:pt x="190" y="155"/>
                    <a:pt x="190" y="103"/>
                  </a:cubicBezTo>
                  <a:cubicBezTo>
                    <a:pt x="190" y="80"/>
                    <a:pt x="182" y="59"/>
                    <a:pt x="168" y="42"/>
                  </a:cubicBezTo>
                  <a:lnTo>
                    <a:pt x="157" y="54"/>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6" name="Freeform 78"/>
            <p:cNvSpPr>
              <a:spLocks noEditPoints="1"/>
            </p:cNvSpPr>
            <p:nvPr/>
          </p:nvSpPr>
          <p:spPr bwMode="auto">
            <a:xfrm>
              <a:off x="6195608" y="2434052"/>
              <a:ext cx="226031" cy="189604"/>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7" name="Freeform 10"/>
            <p:cNvSpPr>
              <a:spLocks noEditPoints="1"/>
            </p:cNvSpPr>
            <p:nvPr/>
          </p:nvSpPr>
          <p:spPr bwMode="auto">
            <a:xfrm>
              <a:off x="5392176" y="2562499"/>
              <a:ext cx="239341" cy="182641"/>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8" name="Freeform 18"/>
            <p:cNvSpPr>
              <a:spLocks noEditPoints="1"/>
            </p:cNvSpPr>
            <p:nvPr/>
          </p:nvSpPr>
          <p:spPr bwMode="auto">
            <a:xfrm>
              <a:off x="5406943" y="2278462"/>
              <a:ext cx="159815" cy="247213"/>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49" name="Freeform 22"/>
            <p:cNvSpPr>
              <a:spLocks noEditPoints="1"/>
            </p:cNvSpPr>
            <p:nvPr/>
          </p:nvSpPr>
          <p:spPr bwMode="auto">
            <a:xfrm>
              <a:off x="6749577" y="1581849"/>
              <a:ext cx="254869" cy="242521"/>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0" name="Freeform 78"/>
            <p:cNvSpPr>
              <a:spLocks noEditPoints="1"/>
            </p:cNvSpPr>
            <p:nvPr/>
          </p:nvSpPr>
          <p:spPr bwMode="auto">
            <a:xfrm>
              <a:off x="7617938" y="1883103"/>
              <a:ext cx="149177" cy="125136"/>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1" name="Freeform 20"/>
            <p:cNvSpPr>
              <a:spLocks noEditPoints="1"/>
            </p:cNvSpPr>
            <p:nvPr/>
          </p:nvSpPr>
          <p:spPr bwMode="auto">
            <a:xfrm>
              <a:off x="7388641" y="1897099"/>
              <a:ext cx="204702" cy="206506"/>
            </a:xfrm>
            <a:custGeom>
              <a:avLst/>
              <a:gdLst>
                <a:gd name="T0" fmla="*/ 188 w 192"/>
                <a:gd name="T1" fmla="*/ 15 h 193"/>
                <a:gd name="T2" fmla="*/ 177 w 192"/>
                <a:gd name="T3" fmla="*/ 5 h 193"/>
                <a:gd name="T4" fmla="*/ 161 w 192"/>
                <a:gd name="T5" fmla="*/ 5 h 193"/>
                <a:gd name="T6" fmla="*/ 146 w 192"/>
                <a:gd name="T7" fmla="*/ 20 h 193"/>
                <a:gd name="T8" fmla="*/ 123 w 192"/>
                <a:gd name="T9" fmla="*/ 25 h 193"/>
                <a:gd name="T10" fmla="*/ 121 w 192"/>
                <a:gd name="T11" fmla="*/ 28 h 193"/>
                <a:gd name="T12" fmla="*/ 112 w 192"/>
                <a:gd name="T13" fmla="*/ 25 h 193"/>
                <a:gd name="T14" fmla="*/ 96 w 192"/>
                <a:gd name="T15" fmla="*/ 32 h 193"/>
                <a:gd name="T16" fmla="*/ 42 w 192"/>
                <a:gd name="T17" fmla="*/ 87 h 193"/>
                <a:gd name="T18" fmla="*/ 41 w 192"/>
                <a:gd name="T19" fmla="*/ 90 h 193"/>
                <a:gd name="T20" fmla="*/ 42 w 192"/>
                <a:gd name="T21" fmla="*/ 91 h 193"/>
                <a:gd name="T22" fmla="*/ 44 w 192"/>
                <a:gd name="T23" fmla="*/ 92 h 193"/>
                <a:gd name="T24" fmla="*/ 60 w 192"/>
                <a:gd name="T25" fmla="*/ 84 h 193"/>
                <a:gd name="T26" fmla="*/ 59 w 192"/>
                <a:gd name="T27" fmla="*/ 78 h 193"/>
                <a:gd name="T28" fmla="*/ 101 w 192"/>
                <a:gd name="T29" fmla="*/ 37 h 193"/>
                <a:gd name="T30" fmla="*/ 112 w 192"/>
                <a:gd name="T31" fmla="*/ 31 h 193"/>
                <a:gd name="T32" fmla="*/ 117 w 192"/>
                <a:gd name="T33" fmla="*/ 32 h 193"/>
                <a:gd name="T34" fmla="*/ 94 w 192"/>
                <a:gd name="T35" fmla="*/ 55 h 193"/>
                <a:gd name="T36" fmla="*/ 94 w 192"/>
                <a:gd name="T37" fmla="*/ 55 h 193"/>
                <a:gd name="T38" fmla="*/ 37 w 192"/>
                <a:gd name="T39" fmla="*/ 112 h 193"/>
                <a:gd name="T40" fmla="*/ 33 w 192"/>
                <a:gd name="T41" fmla="*/ 116 h 193"/>
                <a:gd name="T42" fmla="*/ 4 w 192"/>
                <a:gd name="T43" fmla="*/ 174 h 193"/>
                <a:gd name="T44" fmla="*/ 5 w 192"/>
                <a:gd name="T45" fmla="*/ 176 h 193"/>
                <a:gd name="T46" fmla="*/ 1 w 192"/>
                <a:gd name="T47" fmla="*/ 186 h 193"/>
                <a:gd name="T48" fmla="*/ 7 w 192"/>
                <a:gd name="T49" fmla="*/ 191 h 193"/>
                <a:gd name="T50" fmla="*/ 17 w 192"/>
                <a:gd name="T51" fmla="*/ 188 h 193"/>
                <a:gd name="T52" fmla="*/ 19 w 192"/>
                <a:gd name="T53" fmla="*/ 189 h 193"/>
                <a:gd name="T54" fmla="*/ 76 w 192"/>
                <a:gd name="T55" fmla="*/ 160 h 193"/>
                <a:gd name="T56" fmla="*/ 80 w 192"/>
                <a:gd name="T57" fmla="*/ 156 h 193"/>
                <a:gd name="T58" fmla="*/ 125 w 192"/>
                <a:gd name="T59" fmla="*/ 112 h 193"/>
                <a:gd name="T60" fmla="*/ 141 w 192"/>
                <a:gd name="T61" fmla="*/ 96 h 193"/>
                <a:gd name="T62" fmla="*/ 167 w 192"/>
                <a:gd name="T63" fmla="*/ 69 h 193"/>
                <a:gd name="T64" fmla="*/ 173 w 192"/>
                <a:gd name="T65" fmla="*/ 47 h 193"/>
                <a:gd name="T66" fmla="*/ 188 w 192"/>
                <a:gd name="T67" fmla="*/ 31 h 193"/>
                <a:gd name="T68" fmla="*/ 188 w 192"/>
                <a:gd name="T69" fmla="*/ 15 h 193"/>
                <a:gd name="T70" fmla="*/ 21 w 192"/>
                <a:gd name="T71" fmla="*/ 180 h 193"/>
                <a:gd name="T72" fmla="*/ 13 w 192"/>
                <a:gd name="T73" fmla="*/ 172 h 193"/>
                <a:gd name="T74" fmla="*/ 38 w 192"/>
                <a:gd name="T75" fmla="*/ 122 h 193"/>
                <a:gd name="T76" fmla="*/ 71 w 192"/>
                <a:gd name="T77" fmla="*/ 155 h 193"/>
                <a:gd name="T78" fmla="*/ 21 w 192"/>
                <a:gd name="T79" fmla="*/ 180 h 193"/>
                <a:gd name="T80" fmla="*/ 162 w 192"/>
                <a:gd name="T81" fmla="*/ 64 h 193"/>
                <a:gd name="T82" fmla="*/ 133 w 192"/>
                <a:gd name="T83" fmla="*/ 92 h 193"/>
                <a:gd name="T84" fmla="*/ 84 w 192"/>
                <a:gd name="T85" fmla="*/ 141 h 193"/>
                <a:gd name="T86" fmla="*/ 52 w 192"/>
                <a:gd name="T87" fmla="*/ 108 h 193"/>
                <a:gd name="T88" fmla="*/ 129 w 192"/>
                <a:gd name="T89" fmla="*/ 31 h 193"/>
                <a:gd name="T90" fmla="*/ 142 w 192"/>
                <a:gd name="T91" fmla="*/ 27 h 193"/>
                <a:gd name="T92" fmla="*/ 166 w 192"/>
                <a:gd name="T93" fmla="*/ 51 h 193"/>
                <a:gd name="T94" fmla="*/ 162 w 192"/>
                <a:gd name="T95" fmla="*/ 64 h 193"/>
                <a:gd name="T96" fmla="*/ 182 w 192"/>
                <a:gd name="T97" fmla="*/ 26 h 193"/>
                <a:gd name="T98" fmla="*/ 167 w 192"/>
                <a:gd name="T99" fmla="*/ 41 h 193"/>
                <a:gd name="T100" fmla="*/ 152 w 192"/>
                <a:gd name="T101" fmla="*/ 26 h 193"/>
                <a:gd name="T102" fmla="*/ 167 w 192"/>
                <a:gd name="T103" fmla="*/ 11 h 193"/>
                <a:gd name="T104" fmla="*/ 172 w 192"/>
                <a:gd name="T105" fmla="*/ 11 h 193"/>
                <a:gd name="T106" fmla="*/ 182 w 192"/>
                <a:gd name="T107" fmla="*/ 21 h 193"/>
                <a:gd name="T108" fmla="*/ 182 w 192"/>
                <a:gd name="T109" fmla="*/ 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2" h="193">
                  <a:moveTo>
                    <a:pt x="188" y="15"/>
                  </a:moveTo>
                  <a:cubicBezTo>
                    <a:pt x="177" y="5"/>
                    <a:pt x="177" y="5"/>
                    <a:pt x="177" y="5"/>
                  </a:cubicBezTo>
                  <a:cubicBezTo>
                    <a:pt x="173" y="0"/>
                    <a:pt x="166" y="0"/>
                    <a:pt x="161" y="5"/>
                  </a:cubicBezTo>
                  <a:cubicBezTo>
                    <a:pt x="146" y="20"/>
                    <a:pt x="146" y="20"/>
                    <a:pt x="146" y="20"/>
                  </a:cubicBezTo>
                  <a:cubicBezTo>
                    <a:pt x="140" y="16"/>
                    <a:pt x="128" y="20"/>
                    <a:pt x="123" y="25"/>
                  </a:cubicBezTo>
                  <a:cubicBezTo>
                    <a:pt x="121" y="28"/>
                    <a:pt x="121" y="28"/>
                    <a:pt x="121" y="28"/>
                  </a:cubicBezTo>
                  <a:cubicBezTo>
                    <a:pt x="119" y="26"/>
                    <a:pt x="116" y="25"/>
                    <a:pt x="112" y="25"/>
                  </a:cubicBezTo>
                  <a:cubicBezTo>
                    <a:pt x="107" y="25"/>
                    <a:pt x="101" y="27"/>
                    <a:pt x="96" y="32"/>
                  </a:cubicBezTo>
                  <a:cubicBezTo>
                    <a:pt x="42" y="87"/>
                    <a:pt x="42" y="87"/>
                    <a:pt x="42" y="87"/>
                  </a:cubicBezTo>
                  <a:cubicBezTo>
                    <a:pt x="41" y="88"/>
                    <a:pt x="41" y="89"/>
                    <a:pt x="41" y="90"/>
                  </a:cubicBezTo>
                  <a:cubicBezTo>
                    <a:pt x="41" y="90"/>
                    <a:pt x="42" y="91"/>
                    <a:pt x="42" y="91"/>
                  </a:cubicBezTo>
                  <a:cubicBezTo>
                    <a:pt x="43" y="92"/>
                    <a:pt x="43" y="92"/>
                    <a:pt x="44" y="92"/>
                  </a:cubicBezTo>
                  <a:cubicBezTo>
                    <a:pt x="49" y="92"/>
                    <a:pt x="60" y="91"/>
                    <a:pt x="60" y="84"/>
                  </a:cubicBezTo>
                  <a:cubicBezTo>
                    <a:pt x="60" y="82"/>
                    <a:pt x="60" y="79"/>
                    <a:pt x="59" y="78"/>
                  </a:cubicBezTo>
                  <a:cubicBezTo>
                    <a:pt x="101" y="37"/>
                    <a:pt x="101" y="37"/>
                    <a:pt x="101" y="37"/>
                  </a:cubicBezTo>
                  <a:cubicBezTo>
                    <a:pt x="104" y="33"/>
                    <a:pt x="108" y="31"/>
                    <a:pt x="112" y="31"/>
                  </a:cubicBezTo>
                  <a:cubicBezTo>
                    <a:pt x="114" y="31"/>
                    <a:pt x="115" y="32"/>
                    <a:pt x="117" y="32"/>
                  </a:cubicBezTo>
                  <a:cubicBezTo>
                    <a:pt x="94" y="55"/>
                    <a:pt x="94" y="55"/>
                    <a:pt x="94" y="55"/>
                  </a:cubicBezTo>
                  <a:cubicBezTo>
                    <a:pt x="94" y="55"/>
                    <a:pt x="94" y="55"/>
                    <a:pt x="94" y="55"/>
                  </a:cubicBezTo>
                  <a:cubicBezTo>
                    <a:pt x="37" y="112"/>
                    <a:pt x="37" y="112"/>
                    <a:pt x="37" y="112"/>
                  </a:cubicBezTo>
                  <a:cubicBezTo>
                    <a:pt x="33" y="116"/>
                    <a:pt x="33" y="116"/>
                    <a:pt x="33" y="116"/>
                  </a:cubicBezTo>
                  <a:cubicBezTo>
                    <a:pt x="14" y="134"/>
                    <a:pt x="4" y="174"/>
                    <a:pt x="4" y="174"/>
                  </a:cubicBezTo>
                  <a:cubicBezTo>
                    <a:pt x="5" y="176"/>
                    <a:pt x="5" y="176"/>
                    <a:pt x="5" y="176"/>
                  </a:cubicBezTo>
                  <a:cubicBezTo>
                    <a:pt x="1" y="186"/>
                    <a:pt x="1" y="186"/>
                    <a:pt x="1" y="186"/>
                  </a:cubicBezTo>
                  <a:cubicBezTo>
                    <a:pt x="0" y="191"/>
                    <a:pt x="2" y="193"/>
                    <a:pt x="7" y="191"/>
                  </a:cubicBezTo>
                  <a:cubicBezTo>
                    <a:pt x="17" y="188"/>
                    <a:pt x="17" y="188"/>
                    <a:pt x="17" y="188"/>
                  </a:cubicBezTo>
                  <a:cubicBezTo>
                    <a:pt x="19" y="189"/>
                    <a:pt x="19" y="189"/>
                    <a:pt x="19" y="189"/>
                  </a:cubicBezTo>
                  <a:cubicBezTo>
                    <a:pt x="19" y="189"/>
                    <a:pt x="58" y="178"/>
                    <a:pt x="76" y="160"/>
                  </a:cubicBezTo>
                  <a:cubicBezTo>
                    <a:pt x="80" y="156"/>
                    <a:pt x="80" y="156"/>
                    <a:pt x="80" y="156"/>
                  </a:cubicBezTo>
                  <a:cubicBezTo>
                    <a:pt x="125" y="112"/>
                    <a:pt x="125" y="112"/>
                    <a:pt x="125" y="112"/>
                  </a:cubicBezTo>
                  <a:cubicBezTo>
                    <a:pt x="141" y="96"/>
                    <a:pt x="141" y="96"/>
                    <a:pt x="141" y="96"/>
                  </a:cubicBezTo>
                  <a:cubicBezTo>
                    <a:pt x="167" y="69"/>
                    <a:pt x="167" y="69"/>
                    <a:pt x="167" y="69"/>
                  </a:cubicBezTo>
                  <a:cubicBezTo>
                    <a:pt x="172" y="64"/>
                    <a:pt x="176" y="53"/>
                    <a:pt x="173" y="47"/>
                  </a:cubicBezTo>
                  <a:cubicBezTo>
                    <a:pt x="188" y="31"/>
                    <a:pt x="188" y="31"/>
                    <a:pt x="188" y="31"/>
                  </a:cubicBezTo>
                  <a:cubicBezTo>
                    <a:pt x="192" y="27"/>
                    <a:pt x="192" y="20"/>
                    <a:pt x="188" y="15"/>
                  </a:cubicBezTo>
                  <a:close/>
                  <a:moveTo>
                    <a:pt x="21" y="180"/>
                  </a:moveTo>
                  <a:cubicBezTo>
                    <a:pt x="13" y="172"/>
                    <a:pt x="13" y="172"/>
                    <a:pt x="13" y="172"/>
                  </a:cubicBezTo>
                  <a:cubicBezTo>
                    <a:pt x="16" y="162"/>
                    <a:pt x="25" y="135"/>
                    <a:pt x="38" y="122"/>
                  </a:cubicBezTo>
                  <a:cubicBezTo>
                    <a:pt x="71" y="155"/>
                    <a:pt x="71" y="155"/>
                    <a:pt x="71" y="155"/>
                  </a:cubicBezTo>
                  <a:cubicBezTo>
                    <a:pt x="58" y="168"/>
                    <a:pt x="31" y="177"/>
                    <a:pt x="21" y="180"/>
                  </a:cubicBezTo>
                  <a:close/>
                  <a:moveTo>
                    <a:pt x="162" y="64"/>
                  </a:moveTo>
                  <a:cubicBezTo>
                    <a:pt x="133" y="92"/>
                    <a:pt x="133" y="92"/>
                    <a:pt x="133" y="92"/>
                  </a:cubicBezTo>
                  <a:cubicBezTo>
                    <a:pt x="84" y="141"/>
                    <a:pt x="84" y="141"/>
                    <a:pt x="84" y="141"/>
                  </a:cubicBezTo>
                  <a:cubicBezTo>
                    <a:pt x="52" y="108"/>
                    <a:pt x="52" y="108"/>
                    <a:pt x="52" y="108"/>
                  </a:cubicBezTo>
                  <a:cubicBezTo>
                    <a:pt x="129" y="31"/>
                    <a:pt x="129" y="31"/>
                    <a:pt x="129" y="31"/>
                  </a:cubicBezTo>
                  <a:cubicBezTo>
                    <a:pt x="132" y="28"/>
                    <a:pt x="140" y="26"/>
                    <a:pt x="142" y="27"/>
                  </a:cubicBezTo>
                  <a:cubicBezTo>
                    <a:pt x="166" y="51"/>
                    <a:pt x="166" y="51"/>
                    <a:pt x="166" y="51"/>
                  </a:cubicBezTo>
                  <a:cubicBezTo>
                    <a:pt x="167" y="53"/>
                    <a:pt x="165" y="60"/>
                    <a:pt x="162" y="64"/>
                  </a:cubicBezTo>
                  <a:close/>
                  <a:moveTo>
                    <a:pt x="182" y="26"/>
                  </a:moveTo>
                  <a:cubicBezTo>
                    <a:pt x="167" y="41"/>
                    <a:pt x="167" y="41"/>
                    <a:pt x="167" y="41"/>
                  </a:cubicBezTo>
                  <a:cubicBezTo>
                    <a:pt x="152" y="26"/>
                    <a:pt x="152" y="26"/>
                    <a:pt x="152" y="26"/>
                  </a:cubicBezTo>
                  <a:cubicBezTo>
                    <a:pt x="167" y="11"/>
                    <a:pt x="167" y="11"/>
                    <a:pt x="167" y="11"/>
                  </a:cubicBezTo>
                  <a:cubicBezTo>
                    <a:pt x="168" y="9"/>
                    <a:pt x="171" y="9"/>
                    <a:pt x="172" y="11"/>
                  </a:cubicBezTo>
                  <a:cubicBezTo>
                    <a:pt x="182" y="21"/>
                    <a:pt x="182" y="21"/>
                    <a:pt x="182" y="21"/>
                  </a:cubicBezTo>
                  <a:cubicBezTo>
                    <a:pt x="184" y="22"/>
                    <a:pt x="184" y="24"/>
                    <a:pt x="182"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2" name="Freeform 53"/>
            <p:cNvSpPr>
              <a:spLocks noEditPoints="1"/>
            </p:cNvSpPr>
            <p:nvPr/>
          </p:nvSpPr>
          <p:spPr bwMode="auto">
            <a:xfrm>
              <a:off x="6615644" y="2127901"/>
              <a:ext cx="139027" cy="118328"/>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3" name="Freeform 14"/>
            <p:cNvSpPr>
              <a:spLocks noEditPoints="1"/>
            </p:cNvSpPr>
            <p:nvPr/>
          </p:nvSpPr>
          <p:spPr bwMode="auto">
            <a:xfrm>
              <a:off x="6898678" y="1857002"/>
              <a:ext cx="218184" cy="200635"/>
            </a:xfrm>
            <a:custGeom>
              <a:avLst/>
              <a:gdLst>
                <a:gd name="T0" fmla="*/ 152 w 192"/>
                <a:gd name="T1" fmla="*/ 6 h 176"/>
                <a:gd name="T2" fmla="*/ 151 w 192"/>
                <a:gd name="T3" fmla="*/ 3 h 176"/>
                <a:gd name="T4" fmla="*/ 147 w 192"/>
                <a:gd name="T5" fmla="*/ 0 h 176"/>
                <a:gd name="T6" fmla="*/ 43 w 192"/>
                <a:gd name="T7" fmla="*/ 0 h 176"/>
                <a:gd name="T8" fmla="*/ 40 w 192"/>
                <a:gd name="T9" fmla="*/ 6 h 176"/>
                <a:gd name="T10" fmla="*/ 39 w 192"/>
                <a:gd name="T11" fmla="*/ 12 h 176"/>
                <a:gd name="T12" fmla="*/ 0 w 192"/>
                <a:gd name="T13" fmla="*/ 53 h 176"/>
                <a:gd name="T14" fmla="*/ 66 w 192"/>
                <a:gd name="T15" fmla="*/ 100 h 176"/>
                <a:gd name="T16" fmla="*/ 88 w 192"/>
                <a:gd name="T17" fmla="*/ 118 h 176"/>
                <a:gd name="T18" fmla="*/ 86 w 192"/>
                <a:gd name="T19" fmla="*/ 129 h 176"/>
                <a:gd name="T20" fmla="*/ 89 w 192"/>
                <a:gd name="T21" fmla="*/ 131 h 176"/>
                <a:gd name="T22" fmla="*/ 70 w 192"/>
                <a:gd name="T23" fmla="*/ 166 h 176"/>
                <a:gd name="T24" fmla="*/ 58 w 192"/>
                <a:gd name="T25" fmla="*/ 167 h 176"/>
                <a:gd name="T26" fmla="*/ 54 w 192"/>
                <a:gd name="T27" fmla="*/ 168 h 176"/>
                <a:gd name="T28" fmla="*/ 53 w 192"/>
                <a:gd name="T29" fmla="*/ 174 h 176"/>
                <a:gd name="T30" fmla="*/ 137 w 192"/>
                <a:gd name="T31" fmla="*/ 176 h 176"/>
                <a:gd name="T32" fmla="*/ 138 w 192"/>
                <a:gd name="T33" fmla="*/ 170 h 176"/>
                <a:gd name="T34" fmla="*/ 134 w 192"/>
                <a:gd name="T35" fmla="*/ 168 h 176"/>
                <a:gd name="T36" fmla="*/ 131 w 192"/>
                <a:gd name="T37" fmla="*/ 166 h 176"/>
                <a:gd name="T38" fmla="*/ 102 w 192"/>
                <a:gd name="T39" fmla="*/ 145 h 176"/>
                <a:gd name="T40" fmla="*/ 103 w 192"/>
                <a:gd name="T41" fmla="*/ 131 h 176"/>
                <a:gd name="T42" fmla="*/ 106 w 192"/>
                <a:gd name="T43" fmla="*/ 121 h 176"/>
                <a:gd name="T44" fmla="*/ 103 w 192"/>
                <a:gd name="T45" fmla="*/ 118 h 176"/>
                <a:gd name="T46" fmla="*/ 146 w 192"/>
                <a:gd name="T47" fmla="*/ 96 h 176"/>
                <a:gd name="T48" fmla="*/ 192 w 192"/>
                <a:gd name="T49" fmla="*/ 12 h 176"/>
                <a:gd name="T50" fmla="*/ 48 w 192"/>
                <a:gd name="T51" fmla="*/ 85 h 176"/>
                <a:gd name="T52" fmla="*/ 10 w 192"/>
                <a:gd name="T53" fmla="*/ 53 h 176"/>
                <a:gd name="T54" fmla="*/ 40 w 192"/>
                <a:gd name="T55" fmla="*/ 22 h 176"/>
                <a:gd name="T56" fmla="*/ 52 w 192"/>
                <a:gd name="T57" fmla="*/ 86 h 176"/>
                <a:gd name="T58" fmla="*/ 109 w 192"/>
                <a:gd name="T59" fmla="*/ 77 h 176"/>
                <a:gd name="T60" fmla="*/ 85 w 192"/>
                <a:gd name="T61" fmla="*/ 80 h 176"/>
                <a:gd name="T62" fmla="*/ 82 w 192"/>
                <a:gd name="T63" fmla="*/ 71 h 176"/>
                <a:gd name="T64" fmla="*/ 90 w 192"/>
                <a:gd name="T65" fmla="*/ 68 h 176"/>
                <a:gd name="T66" fmla="*/ 87 w 192"/>
                <a:gd name="T67" fmla="*/ 36 h 176"/>
                <a:gd name="T68" fmla="*/ 83 w 192"/>
                <a:gd name="T69" fmla="*/ 32 h 176"/>
                <a:gd name="T70" fmla="*/ 92 w 192"/>
                <a:gd name="T71" fmla="*/ 24 h 176"/>
                <a:gd name="T72" fmla="*/ 99 w 192"/>
                <a:gd name="T73" fmla="*/ 24 h 176"/>
                <a:gd name="T74" fmla="*/ 102 w 192"/>
                <a:gd name="T75" fmla="*/ 68 h 176"/>
                <a:gd name="T76" fmla="*/ 109 w 192"/>
                <a:gd name="T77" fmla="*/ 71 h 176"/>
                <a:gd name="T78" fmla="*/ 181 w 192"/>
                <a:gd name="T79" fmla="*/ 53 h 176"/>
                <a:gd name="T80" fmla="*/ 143 w 192"/>
                <a:gd name="T81" fmla="*/ 85 h 176"/>
                <a:gd name="T82" fmla="*/ 151 w 192"/>
                <a:gd name="T83" fmla="*/ 58 h 176"/>
                <a:gd name="T84" fmla="*/ 181 w 192"/>
                <a:gd name="T85" fmla="*/ 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76">
                  <a:moveTo>
                    <a:pt x="152" y="12"/>
                  </a:moveTo>
                  <a:cubicBezTo>
                    <a:pt x="152" y="6"/>
                    <a:pt x="152" y="6"/>
                    <a:pt x="152" y="6"/>
                  </a:cubicBezTo>
                  <a:cubicBezTo>
                    <a:pt x="151" y="6"/>
                    <a:pt x="151" y="6"/>
                    <a:pt x="151" y="6"/>
                  </a:cubicBezTo>
                  <a:cubicBezTo>
                    <a:pt x="151" y="3"/>
                    <a:pt x="151" y="3"/>
                    <a:pt x="151" y="3"/>
                  </a:cubicBezTo>
                  <a:cubicBezTo>
                    <a:pt x="151" y="1"/>
                    <a:pt x="149" y="0"/>
                    <a:pt x="148" y="0"/>
                  </a:cubicBezTo>
                  <a:cubicBezTo>
                    <a:pt x="147" y="0"/>
                    <a:pt x="147" y="0"/>
                    <a:pt x="147" y="0"/>
                  </a:cubicBezTo>
                  <a:cubicBezTo>
                    <a:pt x="44" y="0"/>
                    <a:pt x="44" y="0"/>
                    <a:pt x="44" y="0"/>
                  </a:cubicBezTo>
                  <a:cubicBezTo>
                    <a:pt x="43" y="0"/>
                    <a:pt x="43" y="0"/>
                    <a:pt x="43" y="0"/>
                  </a:cubicBezTo>
                  <a:cubicBezTo>
                    <a:pt x="42" y="0"/>
                    <a:pt x="40" y="1"/>
                    <a:pt x="40" y="3"/>
                  </a:cubicBezTo>
                  <a:cubicBezTo>
                    <a:pt x="40" y="6"/>
                    <a:pt x="40" y="6"/>
                    <a:pt x="40" y="6"/>
                  </a:cubicBezTo>
                  <a:cubicBezTo>
                    <a:pt x="39" y="6"/>
                    <a:pt x="39" y="6"/>
                    <a:pt x="39" y="6"/>
                  </a:cubicBezTo>
                  <a:cubicBezTo>
                    <a:pt x="39" y="12"/>
                    <a:pt x="39" y="12"/>
                    <a:pt x="39" y="12"/>
                  </a:cubicBezTo>
                  <a:cubicBezTo>
                    <a:pt x="0" y="12"/>
                    <a:pt x="0" y="12"/>
                    <a:pt x="0" y="12"/>
                  </a:cubicBezTo>
                  <a:cubicBezTo>
                    <a:pt x="0" y="12"/>
                    <a:pt x="0" y="43"/>
                    <a:pt x="0" y="53"/>
                  </a:cubicBezTo>
                  <a:cubicBezTo>
                    <a:pt x="0" y="73"/>
                    <a:pt x="26" y="91"/>
                    <a:pt x="45" y="96"/>
                  </a:cubicBezTo>
                  <a:cubicBezTo>
                    <a:pt x="52" y="98"/>
                    <a:pt x="60" y="99"/>
                    <a:pt x="66" y="100"/>
                  </a:cubicBezTo>
                  <a:cubicBezTo>
                    <a:pt x="76" y="108"/>
                    <a:pt x="87" y="114"/>
                    <a:pt x="89" y="118"/>
                  </a:cubicBezTo>
                  <a:cubicBezTo>
                    <a:pt x="88" y="118"/>
                    <a:pt x="88" y="118"/>
                    <a:pt x="88" y="118"/>
                  </a:cubicBezTo>
                  <a:cubicBezTo>
                    <a:pt x="87" y="118"/>
                    <a:pt x="86" y="119"/>
                    <a:pt x="86" y="121"/>
                  </a:cubicBezTo>
                  <a:cubicBezTo>
                    <a:pt x="86" y="129"/>
                    <a:pt x="86" y="129"/>
                    <a:pt x="86" y="129"/>
                  </a:cubicBezTo>
                  <a:cubicBezTo>
                    <a:pt x="86" y="130"/>
                    <a:pt x="87" y="131"/>
                    <a:pt x="88" y="131"/>
                  </a:cubicBezTo>
                  <a:cubicBezTo>
                    <a:pt x="89" y="131"/>
                    <a:pt x="89" y="131"/>
                    <a:pt x="89" y="131"/>
                  </a:cubicBezTo>
                  <a:cubicBezTo>
                    <a:pt x="89" y="137"/>
                    <a:pt x="89" y="142"/>
                    <a:pt x="89" y="145"/>
                  </a:cubicBezTo>
                  <a:cubicBezTo>
                    <a:pt x="89" y="157"/>
                    <a:pt x="78" y="166"/>
                    <a:pt x="70" y="166"/>
                  </a:cubicBezTo>
                  <a:cubicBezTo>
                    <a:pt x="66" y="166"/>
                    <a:pt x="62" y="166"/>
                    <a:pt x="60" y="166"/>
                  </a:cubicBezTo>
                  <a:cubicBezTo>
                    <a:pt x="58" y="166"/>
                    <a:pt x="58" y="166"/>
                    <a:pt x="58" y="167"/>
                  </a:cubicBezTo>
                  <a:cubicBezTo>
                    <a:pt x="58" y="168"/>
                    <a:pt x="58" y="168"/>
                    <a:pt x="58" y="168"/>
                  </a:cubicBezTo>
                  <a:cubicBezTo>
                    <a:pt x="54" y="168"/>
                    <a:pt x="54" y="168"/>
                    <a:pt x="54" y="168"/>
                  </a:cubicBezTo>
                  <a:cubicBezTo>
                    <a:pt x="54" y="168"/>
                    <a:pt x="53" y="169"/>
                    <a:pt x="53" y="170"/>
                  </a:cubicBezTo>
                  <a:cubicBezTo>
                    <a:pt x="53" y="170"/>
                    <a:pt x="53" y="174"/>
                    <a:pt x="53" y="174"/>
                  </a:cubicBezTo>
                  <a:cubicBezTo>
                    <a:pt x="53" y="175"/>
                    <a:pt x="54" y="176"/>
                    <a:pt x="54" y="176"/>
                  </a:cubicBezTo>
                  <a:cubicBezTo>
                    <a:pt x="137" y="176"/>
                    <a:pt x="137" y="176"/>
                    <a:pt x="137" y="176"/>
                  </a:cubicBezTo>
                  <a:cubicBezTo>
                    <a:pt x="137" y="176"/>
                    <a:pt x="138" y="175"/>
                    <a:pt x="138" y="174"/>
                  </a:cubicBezTo>
                  <a:cubicBezTo>
                    <a:pt x="138" y="174"/>
                    <a:pt x="138" y="170"/>
                    <a:pt x="138" y="170"/>
                  </a:cubicBezTo>
                  <a:cubicBezTo>
                    <a:pt x="138" y="169"/>
                    <a:pt x="137" y="168"/>
                    <a:pt x="137" y="168"/>
                  </a:cubicBezTo>
                  <a:cubicBezTo>
                    <a:pt x="134" y="168"/>
                    <a:pt x="134" y="168"/>
                    <a:pt x="134" y="168"/>
                  </a:cubicBezTo>
                  <a:cubicBezTo>
                    <a:pt x="134" y="168"/>
                    <a:pt x="134" y="168"/>
                    <a:pt x="134" y="167"/>
                  </a:cubicBezTo>
                  <a:cubicBezTo>
                    <a:pt x="134" y="166"/>
                    <a:pt x="133" y="166"/>
                    <a:pt x="131" y="166"/>
                  </a:cubicBezTo>
                  <a:cubicBezTo>
                    <a:pt x="130" y="166"/>
                    <a:pt x="125" y="166"/>
                    <a:pt x="121" y="166"/>
                  </a:cubicBezTo>
                  <a:cubicBezTo>
                    <a:pt x="113" y="166"/>
                    <a:pt x="102" y="157"/>
                    <a:pt x="102" y="145"/>
                  </a:cubicBezTo>
                  <a:cubicBezTo>
                    <a:pt x="102" y="142"/>
                    <a:pt x="102" y="137"/>
                    <a:pt x="102" y="131"/>
                  </a:cubicBezTo>
                  <a:cubicBezTo>
                    <a:pt x="103" y="131"/>
                    <a:pt x="103" y="131"/>
                    <a:pt x="103" y="131"/>
                  </a:cubicBezTo>
                  <a:cubicBezTo>
                    <a:pt x="104" y="131"/>
                    <a:pt x="106" y="130"/>
                    <a:pt x="106" y="129"/>
                  </a:cubicBezTo>
                  <a:cubicBezTo>
                    <a:pt x="106" y="121"/>
                    <a:pt x="106" y="121"/>
                    <a:pt x="106" y="121"/>
                  </a:cubicBezTo>
                  <a:cubicBezTo>
                    <a:pt x="106" y="119"/>
                    <a:pt x="104" y="118"/>
                    <a:pt x="103" y="118"/>
                  </a:cubicBezTo>
                  <a:cubicBezTo>
                    <a:pt x="103" y="118"/>
                    <a:pt x="103" y="118"/>
                    <a:pt x="103" y="118"/>
                  </a:cubicBezTo>
                  <a:cubicBezTo>
                    <a:pt x="105" y="114"/>
                    <a:pt x="115" y="108"/>
                    <a:pt x="125" y="100"/>
                  </a:cubicBezTo>
                  <a:cubicBezTo>
                    <a:pt x="132" y="99"/>
                    <a:pt x="139" y="98"/>
                    <a:pt x="146" y="96"/>
                  </a:cubicBezTo>
                  <a:cubicBezTo>
                    <a:pt x="165" y="91"/>
                    <a:pt x="192" y="73"/>
                    <a:pt x="192" y="53"/>
                  </a:cubicBezTo>
                  <a:cubicBezTo>
                    <a:pt x="192" y="43"/>
                    <a:pt x="192" y="12"/>
                    <a:pt x="192" y="12"/>
                  </a:cubicBezTo>
                  <a:lnTo>
                    <a:pt x="152" y="12"/>
                  </a:lnTo>
                  <a:close/>
                  <a:moveTo>
                    <a:pt x="48" y="85"/>
                  </a:moveTo>
                  <a:cubicBezTo>
                    <a:pt x="39" y="83"/>
                    <a:pt x="29" y="78"/>
                    <a:pt x="22" y="72"/>
                  </a:cubicBezTo>
                  <a:cubicBezTo>
                    <a:pt x="15" y="66"/>
                    <a:pt x="10" y="59"/>
                    <a:pt x="10" y="53"/>
                  </a:cubicBezTo>
                  <a:cubicBezTo>
                    <a:pt x="10" y="22"/>
                    <a:pt x="10" y="22"/>
                    <a:pt x="10" y="22"/>
                  </a:cubicBezTo>
                  <a:cubicBezTo>
                    <a:pt x="40" y="22"/>
                    <a:pt x="40" y="22"/>
                    <a:pt x="40" y="22"/>
                  </a:cubicBezTo>
                  <a:cubicBezTo>
                    <a:pt x="40" y="32"/>
                    <a:pt x="40" y="47"/>
                    <a:pt x="40" y="58"/>
                  </a:cubicBezTo>
                  <a:cubicBezTo>
                    <a:pt x="40" y="69"/>
                    <a:pt x="45" y="78"/>
                    <a:pt x="52" y="86"/>
                  </a:cubicBezTo>
                  <a:cubicBezTo>
                    <a:pt x="51" y="86"/>
                    <a:pt x="49" y="86"/>
                    <a:pt x="48" y="85"/>
                  </a:cubicBezTo>
                  <a:close/>
                  <a:moveTo>
                    <a:pt x="109" y="77"/>
                  </a:moveTo>
                  <a:cubicBezTo>
                    <a:pt x="109" y="78"/>
                    <a:pt x="108" y="80"/>
                    <a:pt x="106" y="80"/>
                  </a:cubicBezTo>
                  <a:cubicBezTo>
                    <a:pt x="85" y="80"/>
                    <a:pt x="85" y="80"/>
                    <a:pt x="85" y="80"/>
                  </a:cubicBezTo>
                  <a:cubicBezTo>
                    <a:pt x="83" y="80"/>
                    <a:pt x="82" y="78"/>
                    <a:pt x="82" y="77"/>
                  </a:cubicBezTo>
                  <a:cubicBezTo>
                    <a:pt x="82" y="71"/>
                    <a:pt x="82" y="71"/>
                    <a:pt x="82" y="71"/>
                  </a:cubicBezTo>
                  <a:cubicBezTo>
                    <a:pt x="82" y="69"/>
                    <a:pt x="83" y="68"/>
                    <a:pt x="85" y="68"/>
                  </a:cubicBezTo>
                  <a:cubicBezTo>
                    <a:pt x="90" y="68"/>
                    <a:pt x="90" y="68"/>
                    <a:pt x="90" y="68"/>
                  </a:cubicBezTo>
                  <a:cubicBezTo>
                    <a:pt x="90" y="36"/>
                    <a:pt x="90" y="36"/>
                    <a:pt x="90" y="36"/>
                  </a:cubicBezTo>
                  <a:cubicBezTo>
                    <a:pt x="87" y="36"/>
                    <a:pt x="87" y="36"/>
                    <a:pt x="87" y="36"/>
                  </a:cubicBezTo>
                  <a:cubicBezTo>
                    <a:pt x="85" y="37"/>
                    <a:pt x="84" y="36"/>
                    <a:pt x="83" y="34"/>
                  </a:cubicBezTo>
                  <a:cubicBezTo>
                    <a:pt x="83" y="32"/>
                    <a:pt x="83" y="32"/>
                    <a:pt x="83" y="32"/>
                  </a:cubicBezTo>
                  <a:cubicBezTo>
                    <a:pt x="82" y="30"/>
                    <a:pt x="83" y="29"/>
                    <a:pt x="84" y="29"/>
                  </a:cubicBezTo>
                  <a:cubicBezTo>
                    <a:pt x="92" y="24"/>
                    <a:pt x="92" y="24"/>
                    <a:pt x="92" y="24"/>
                  </a:cubicBezTo>
                  <a:cubicBezTo>
                    <a:pt x="93" y="24"/>
                    <a:pt x="93" y="24"/>
                    <a:pt x="94" y="24"/>
                  </a:cubicBezTo>
                  <a:cubicBezTo>
                    <a:pt x="99" y="24"/>
                    <a:pt x="99" y="24"/>
                    <a:pt x="99" y="24"/>
                  </a:cubicBezTo>
                  <a:cubicBezTo>
                    <a:pt x="100" y="24"/>
                    <a:pt x="102" y="25"/>
                    <a:pt x="102" y="27"/>
                  </a:cubicBezTo>
                  <a:cubicBezTo>
                    <a:pt x="102" y="68"/>
                    <a:pt x="102" y="68"/>
                    <a:pt x="102" y="68"/>
                  </a:cubicBezTo>
                  <a:cubicBezTo>
                    <a:pt x="106" y="68"/>
                    <a:pt x="106" y="68"/>
                    <a:pt x="106" y="68"/>
                  </a:cubicBezTo>
                  <a:cubicBezTo>
                    <a:pt x="108" y="68"/>
                    <a:pt x="109" y="69"/>
                    <a:pt x="109" y="71"/>
                  </a:cubicBezTo>
                  <a:lnTo>
                    <a:pt x="109" y="77"/>
                  </a:lnTo>
                  <a:close/>
                  <a:moveTo>
                    <a:pt x="181" y="53"/>
                  </a:moveTo>
                  <a:cubicBezTo>
                    <a:pt x="181" y="59"/>
                    <a:pt x="177" y="66"/>
                    <a:pt x="169" y="72"/>
                  </a:cubicBezTo>
                  <a:cubicBezTo>
                    <a:pt x="162" y="78"/>
                    <a:pt x="152" y="83"/>
                    <a:pt x="143" y="85"/>
                  </a:cubicBezTo>
                  <a:cubicBezTo>
                    <a:pt x="142" y="86"/>
                    <a:pt x="140" y="86"/>
                    <a:pt x="139" y="86"/>
                  </a:cubicBezTo>
                  <a:cubicBezTo>
                    <a:pt x="146" y="78"/>
                    <a:pt x="151" y="69"/>
                    <a:pt x="151" y="58"/>
                  </a:cubicBezTo>
                  <a:cubicBezTo>
                    <a:pt x="151" y="47"/>
                    <a:pt x="151" y="32"/>
                    <a:pt x="151" y="22"/>
                  </a:cubicBezTo>
                  <a:cubicBezTo>
                    <a:pt x="181" y="22"/>
                    <a:pt x="181" y="22"/>
                    <a:pt x="181" y="22"/>
                  </a:cubicBezTo>
                  <a:lnTo>
                    <a:pt x="181" y="53"/>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4" name="Freeform 240"/>
            <p:cNvSpPr>
              <a:spLocks/>
            </p:cNvSpPr>
            <p:nvPr/>
          </p:nvSpPr>
          <p:spPr bwMode="auto">
            <a:xfrm>
              <a:off x="5935341" y="2698556"/>
              <a:ext cx="149136" cy="142065"/>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5" name="Freeform 240"/>
            <p:cNvSpPr>
              <a:spLocks/>
            </p:cNvSpPr>
            <p:nvPr/>
          </p:nvSpPr>
          <p:spPr bwMode="auto">
            <a:xfrm>
              <a:off x="5518457" y="2107587"/>
              <a:ext cx="149136" cy="142065"/>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6" name="Freeform 78"/>
            <p:cNvSpPr>
              <a:spLocks noEditPoints="1"/>
            </p:cNvSpPr>
            <p:nvPr/>
          </p:nvSpPr>
          <p:spPr bwMode="auto">
            <a:xfrm>
              <a:off x="4605739" y="1602848"/>
              <a:ext cx="192277" cy="161290"/>
            </a:xfrm>
            <a:custGeom>
              <a:avLst/>
              <a:gdLst>
                <a:gd name="T0" fmla="*/ 138 w 202"/>
                <a:gd name="T1" fmla="*/ 142 h 169"/>
                <a:gd name="T2" fmla="*/ 142 w 202"/>
                <a:gd name="T3" fmla="*/ 153 h 169"/>
                <a:gd name="T4" fmla="*/ 126 w 202"/>
                <a:gd name="T5" fmla="*/ 153 h 169"/>
                <a:gd name="T6" fmla="*/ 97 w 202"/>
                <a:gd name="T7" fmla="*/ 148 h 169"/>
                <a:gd name="T8" fmla="*/ 86 w 202"/>
                <a:gd name="T9" fmla="*/ 151 h 169"/>
                <a:gd name="T10" fmla="*/ 71 w 202"/>
                <a:gd name="T11" fmla="*/ 147 h 169"/>
                <a:gd name="T12" fmla="*/ 60 w 202"/>
                <a:gd name="T13" fmla="*/ 147 h 169"/>
                <a:gd name="T14" fmla="*/ 60 w 202"/>
                <a:gd name="T15" fmla="*/ 73 h 169"/>
                <a:gd name="T16" fmla="*/ 80 w 202"/>
                <a:gd name="T17" fmla="*/ 70 h 169"/>
                <a:gd name="T18" fmla="*/ 101 w 202"/>
                <a:gd name="T19" fmla="*/ 48 h 169"/>
                <a:gd name="T20" fmla="*/ 122 w 202"/>
                <a:gd name="T21" fmla="*/ 21 h 169"/>
                <a:gd name="T22" fmla="*/ 133 w 202"/>
                <a:gd name="T23" fmla="*/ 3 h 169"/>
                <a:gd name="T24" fmla="*/ 144 w 202"/>
                <a:gd name="T25" fmla="*/ 29 h 169"/>
                <a:gd name="T26" fmla="*/ 131 w 202"/>
                <a:gd name="T27" fmla="*/ 67 h 169"/>
                <a:gd name="T28" fmla="*/ 131 w 202"/>
                <a:gd name="T29" fmla="*/ 91 h 169"/>
                <a:gd name="T30" fmla="*/ 122 w 202"/>
                <a:gd name="T31" fmla="*/ 113 h 169"/>
                <a:gd name="T32" fmla="*/ 135 w 202"/>
                <a:gd name="T33" fmla="*/ 98 h 169"/>
                <a:gd name="T34" fmla="*/ 140 w 202"/>
                <a:gd name="T35" fmla="*/ 70 h 169"/>
                <a:gd name="T36" fmla="*/ 145 w 202"/>
                <a:gd name="T37" fmla="*/ 66 h 169"/>
                <a:gd name="T38" fmla="*/ 142 w 202"/>
                <a:gd name="T39" fmla="*/ 76 h 169"/>
                <a:gd name="T40" fmla="*/ 148 w 202"/>
                <a:gd name="T41" fmla="*/ 90 h 169"/>
                <a:gd name="T42" fmla="*/ 146 w 202"/>
                <a:gd name="T43" fmla="*/ 98 h 169"/>
                <a:gd name="T44" fmla="*/ 148 w 202"/>
                <a:gd name="T45" fmla="*/ 107 h 169"/>
                <a:gd name="T46" fmla="*/ 142 w 202"/>
                <a:gd name="T47" fmla="*/ 120 h 169"/>
                <a:gd name="T48" fmla="*/ 144 w 202"/>
                <a:gd name="T49" fmla="*/ 129 h 169"/>
                <a:gd name="T50" fmla="*/ 138 w 202"/>
                <a:gd name="T51" fmla="*/ 142 h 169"/>
                <a:gd name="T52" fmla="*/ 202 w 202"/>
                <a:gd name="T53" fmla="*/ 98 h 169"/>
                <a:gd name="T54" fmla="*/ 190 w 202"/>
                <a:gd name="T55" fmla="*/ 87 h 169"/>
                <a:gd name="T56" fmla="*/ 184 w 202"/>
                <a:gd name="T57" fmla="*/ 87 h 169"/>
                <a:gd name="T58" fmla="*/ 194 w 202"/>
                <a:gd name="T59" fmla="*/ 76 h 169"/>
                <a:gd name="T60" fmla="*/ 182 w 202"/>
                <a:gd name="T61" fmla="*/ 65 h 169"/>
                <a:gd name="T62" fmla="*/ 159 w 202"/>
                <a:gd name="T63" fmla="*/ 65 h 169"/>
                <a:gd name="T64" fmla="*/ 148 w 202"/>
                <a:gd name="T65" fmla="*/ 76 h 169"/>
                <a:gd name="T66" fmla="*/ 160 w 202"/>
                <a:gd name="T67" fmla="*/ 87 h 169"/>
                <a:gd name="T68" fmla="*/ 161 w 202"/>
                <a:gd name="T69" fmla="*/ 87 h 169"/>
                <a:gd name="T70" fmla="*/ 152 w 202"/>
                <a:gd name="T71" fmla="*/ 98 h 169"/>
                <a:gd name="T72" fmla="*/ 161 w 202"/>
                <a:gd name="T73" fmla="*/ 109 h 169"/>
                <a:gd name="T74" fmla="*/ 160 w 202"/>
                <a:gd name="T75" fmla="*/ 109 h 169"/>
                <a:gd name="T76" fmla="*/ 148 w 202"/>
                <a:gd name="T77" fmla="*/ 120 h 169"/>
                <a:gd name="T78" fmla="*/ 157 w 202"/>
                <a:gd name="T79" fmla="*/ 131 h 169"/>
                <a:gd name="T80" fmla="*/ 156 w 202"/>
                <a:gd name="T81" fmla="*/ 131 h 169"/>
                <a:gd name="T82" fmla="*/ 144 w 202"/>
                <a:gd name="T83" fmla="*/ 142 h 169"/>
                <a:gd name="T84" fmla="*/ 156 w 202"/>
                <a:gd name="T85" fmla="*/ 153 h 169"/>
                <a:gd name="T86" fmla="*/ 167 w 202"/>
                <a:gd name="T87" fmla="*/ 153 h 169"/>
                <a:gd name="T88" fmla="*/ 179 w 202"/>
                <a:gd name="T89" fmla="*/ 153 h 169"/>
                <a:gd name="T90" fmla="*/ 191 w 202"/>
                <a:gd name="T91" fmla="*/ 142 h 169"/>
                <a:gd name="T92" fmla="*/ 181 w 202"/>
                <a:gd name="T93" fmla="*/ 131 h 169"/>
                <a:gd name="T94" fmla="*/ 186 w 202"/>
                <a:gd name="T95" fmla="*/ 131 h 169"/>
                <a:gd name="T96" fmla="*/ 198 w 202"/>
                <a:gd name="T97" fmla="*/ 120 h 169"/>
                <a:gd name="T98" fmla="*/ 189 w 202"/>
                <a:gd name="T99" fmla="*/ 109 h 169"/>
                <a:gd name="T100" fmla="*/ 190 w 202"/>
                <a:gd name="T101" fmla="*/ 109 h 169"/>
                <a:gd name="T102" fmla="*/ 202 w 202"/>
                <a:gd name="T103" fmla="*/ 98 h 169"/>
                <a:gd name="T104" fmla="*/ 0 w 202"/>
                <a:gd name="T105" fmla="*/ 66 h 169"/>
                <a:gd name="T106" fmla="*/ 53 w 202"/>
                <a:gd name="T107" fmla="*/ 66 h 169"/>
                <a:gd name="T108" fmla="*/ 53 w 202"/>
                <a:gd name="T109" fmla="*/ 169 h 169"/>
                <a:gd name="T110" fmla="*/ 0 w 202"/>
                <a:gd name="T111" fmla="*/ 169 h 169"/>
                <a:gd name="T112" fmla="*/ 0 w 202"/>
                <a:gd name="T113" fmla="*/ 66 h 169"/>
                <a:gd name="T114" fmla="*/ 32 w 202"/>
                <a:gd name="T115" fmla="*/ 152 h 169"/>
                <a:gd name="T116" fmla="*/ 38 w 202"/>
                <a:gd name="T117" fmla="*/ 159 h 169"/>
                <a:gd name="T118" fmla="*/ 45 w 202"/>
                <a:gd name="T119" fmla="*/ 152 h 169"/>
                <a:gd name="T120" fmla="*/ 38 w 202"/>
                <a:gd name="T121" fmla="*/ 146 h 169"/>
                <a:gd name="T122" fmla="*/ 32 w 202"/>
                <a:gd name="T123" fmla="*/ 15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2" h="169">
                  <a:moveTo>
                    <a:pt x="138" y="142"/>
                  </a:moveTo>
                  <a:cubicBezTo>
                    <a:pt x="138" y="146"/>
                    <a:pt x="139" y="150"/>
                    <a:pt x="142" y="153"/>
                  </a:cubicBezTo>
                  <a:cubicBezTo>
                    <a:pt x="126" y="153"/>
                    <a:pt x="126" y="153"/>
                    <a:pt x="126" y="153"/>
                  </a:cubicBezTo>
                  <a:cubicBezTo>
                    <a:pt x="119" y="153"/>
                    <a:pt x="102" y="148"/>
                    <a:pt x="97" y="148"/>
                  </a:cubicBezTo>
                  <a:cubicBezTo>
                    <a:pt x="92" y="148"/>
                    <a:pt x="90" y="151"/>
                    <a:pt x="86" y="151"/>
                  </a:cubicBezTo>
                  <a:cubicBezTo>
                    <a:pt x="82" y="151"/>
                    <a:pt x="75" y="147"/>
                    <a:pt x="71" y="147"/>
                  </a:cubicBezTo>
                  <a:cubicBezTo>
                    <a:pt x="60" y="147"/>
                    <a:pt x="60" y="147"/>
                    <a:pt x="60" y="147"/>
                  </a:cubicBezTo>
                  <a:cubicBezTo>
                    <a:pt x="60" y="73"/>
                    <a:pt x="60" y="73"/>
                    <a:pt x="60" y="73"/>
                  </a:cubicBezTo>
                  <a:cubicBezTo>
                    <a:pt x="64" y="73"/>
                    <a:pt x="73" y="74"/>
                    <a:pt x="80" y="70"/>
                  </a:cubicBezTo>
                  <a:cubicBezTo>
                    <a:pt x="89" y="64"/>
                    <a:pt x="96" y="54"/>
                    <a:pt x="101" y="48"/>
                  </a:cubicBezTo>
                  <a:cubicBezTo>
                    <a:pt x="106" y="41"/>
                    <a:pt x="116" y="35"/>
                    <a:pt x="122" y="21"/>
                  </a:cubicBezTo>
                  <a:cubicBezTo>
                    <a:pt x="125" y="14"/>
                    <a:pt x="123" y="0"/>
                    <a:pt x="133" y="3"/>
                  </a:cubicBezTo>
                  <a:cubicBezTo>
                    <a:pt x="144" y="7"/>
                    <a:pt x="144" y="17"/>
                    <a:pt x="144" y="29"/>
                  </a:cubicBezTo>
                  <a:cubicBezTo>
                    <a:pt x="143" y="40"/>
                    <a:pt x="132" y="63"/>
                    <a:pt x="131" y="67"/>
                  </a:cubicBezTo>
                  <a:cubicBezTo>
                    <a:pt x="129" y="76"/>
                    <a:pt x="131" y="82"/>
                    <a:pt x="131" y="91"/>
                  </a:cubicBezTo>
                  <a:cubicBezTo>
                    <a:pt x="130" y="104"/>
                    <a:pt x="122" y="113"/>
                    <a:pt x="122" y="113"/>
                  </a:cubicBezTo>
                  <a:cubicBezTo>
                    <a:pt x="122" y="113"/>
                    <a:pt x="133" y="106"/>
                    <a:pt x="135" y="98"/>
                  </a:cubicBezTo>
                  <a:cubicBezTo>
                    <a:pt x="137" y="89"/>
                    <a:pt x="135" y="80"/>
                    <a:pt x="140" y="70"/>
                  </a:cubicBezTo>
                  <a:cubicBezTo>
                    <a:pt x="142" y="68"/>
                    <a:pt x="143" y="67"/>
                    <a:pt x="145" y="66"/>
                  </a:cubicBezTo>
                  <a:cubicBezTo>
                    <a:pt x="143" y="69"/>
                    <a:pt x="142" y="72"/>
                    <a:pt x="142" y="76"/>
                  </a:cubicBezTo>
                  <a:cubicBezTo>
                    <a:pt x="142" y="82"/>
                    <a:pt x="144" y="86"/>
                    <a:pt x="148" y="90"/>
                  </a:cubicBezTo>
                  <a:cubicBezTo>
                    <a:pt x="147" y="92"/>
                    <a:pt x="146" y="95"/>
                    <a:pt x="146" y="98"/>
                  </a:cubicBezTo>
                  <a:cubicBezTo>
                    <a:pt x="146" y="101"/>
                    <a:pt x="147" y="104"/>
                    <a:pt x="148" y="107"/>
                  </a:cubicBezTo>
                  <a:cubicBezTo>
                    <a:pt x="144" y="110"/>
                    <a:pt x="142" y="115"/>
                    <a:pt x="142" y="120"/>
                  </a:cubicBezTo>
                  <a:cubicBezTo>
                    <a:pt x="142" y="123"/>
                    <a:pt x="143" y="126"/>
                    <a:pt x="144" y="129"/>
                  </a:cubicBezTo>
                  <a:cubicBezTo>
                    <a:pt x="140" y="132"/>
                    <a:pt x="138" y="137"/>
                    <a:pt x="138" y="142"/>
                  </a:cubicBezTo>
                  <a:moveTo>
                    <a:pt x="202" y="98"/>
                  </a:moveTo>
                  <a:cubicBezTo>
                    <a:pt x="202" y="92"/>
                    <a:pt x="197" y="87"/>
                    <a:pt x="190" y="87"/>
                  </a:cubicBezTo>
                  <a:cubicBezTo>
                    <a:pt x="184" y="87"/>
                    <a:pt x="184" y="87"/>
                    <a:pt x="184" y="87"/>
                  </a:cubicBezTo>
                  <a:cubicBezTo>
                    <a:pt x="190" y="86"/>
                    <a:pt x="194" y="82"/>
                    <a:pt x="194" y="76"/>
                  </a:cubicBezTo>
                  <a:cubicBezTo>
                    <a:pt x="194" y="70"/>
                    <a:pt x="188" y="65"/>
                    <a:pt x="182" y="65"/>
                  </a:cubicBezTo>
                  <a:cubicBezTo>
                    <a:pt x="159" y="65"/>
                    <a:pt x="159" y="65"/>
                    <a:pt x="159" y="65"/>
                  </a:cubicBezTo>
                  <a:cubicBezTo>
                    <a:pt x="152" y="65"/>
                    <a:pt x="148" y="70"/>
                    <a:pt x="148" y="76"/>
                  </a:cubicBezTo>
                  <a:cubicBezTo>
                    <a:pt x="148" y="82"/>
                    <a:pt x="153" y="87"/>
                    <a:pt x="160" y="87"/>
                  </a:cubicBezTo>
                  <a:cubicBezTo>
                    <a:pt x="161" y="87"/>
                    <a:pt x="161" y="87"/>
                    <a:pt x="161" y="87"/>
                  </a:cubicBezTo>
                  <a:cubicBezTo>
                    <a:pt x="156" y="89"/>
                    <a:pt x="152" y="93"/>
                    <a:pt x="152" y="98"/>
                  </a:cubicBezTo>
                  <a:cubicBezTo>
                    <a:pt x="152" y="104"/>
                    <a:pt x="156" y="108"/>
                    <a:pt x="161" y="109"/>
                  </a:cubicBezTo>
                  <a:cubicBezTo>
                    <a:pt x="160" y="109"/>
                    <a:pt x="160" y="109"/>
                    <a:pt x="160" y="109"/>
                  </a:cubicBezTo>
                  <a:cubicBezTo>
                    <a:pt x="153" y="109"/>
                    <a:pt x="148" y="114"/>
                    <a:pt x="148" y="120"/>
                  </a:cubicBezTo>
                  <a:cubicBezTo>
                    <a:pt x="148" y="126"/>
                    <a:pt x="152" y="130"/>
                    <a:pt x="157" y="131"/>
                  </a:cubicBezTo>
                  <a:cubicBezTo>
                    <a:pt x="156" y="131"/>
                    <a:pt x="156" y="131"/>
                    <a:pt x="156" y="131"/>
                  </a:cubicBezTo>
                  <a:cubicBezTo>
                    <a:pt x="149" y="131"/>
                    <a:pt x="144" y="136"/>
                    <a:pt x="144" y="142"/>
                  </a:cubicBezTo>
                  <a:cubicBezTo>
                    <a:pt x="144" y="148"/>
                    <a:pt x="149" y="153"/>
                    <a:pt x="156" y="153"/>
                  </a:cubicBezTo>
                  <a:cubicBezTo>
                    <a:pt x="167" y="153"/>
                    <a:pt x="167" y="153"/>
                    <a:pt x="167" y="153"/>
                  </a:cubicBezTo>
                  <a:cubicBezTo>
                    <a:pt x="179" y="153"/>
                    <a:pt x="179" y="153"/>
                    <a:pt x="179" y="153"/>
                  </a:cubicBezTo>
                  <a:cubicBezTo>
                    <a:pt x="185" y="153"/>
                    <a:pt x="191" y="148"/>
                    <a:pt x="191" y="142"/>
                  </a:cubicBezTo>
                  <a:cubicBezTo>
                    <a:pt x="191" y="137"/>
                    <a:pt x="186" y="132"/>
                    <a:pt x="181" y="131"/>
                  </a:cubicBezTo>
                  <a:cubicBezTo>
                    <a:pt x="186" y="131"/>
                    <a:pt x="186" y="131"/>
                    <a:pt x="186" y="131"/>
                  </a:cubicBezTo>
                  <a:cubicBezTo>
                    <a:pt x="193" y="131"/>
                    <a:pt x="198" y="126"/>
                    <a:pt x="198" y="120"/>
                  </a:cubicBezTo>
                  <a:cubicBezTo>
                    <a:pt x="198" y="115"/>
                    <a:pt x="194" y="111"/>
                    <a:pt x="189" y="109"/>
                  </a:cubicBezTo>
                  <a:cubicBezTo>
                    <a:pt x="190" y="109"/>
                    <a:pt x="190" y="109"/>
                    <a:pt x="190" y="109"/>
                  </a:cubicBezTo>
                  <a:cubicBezTo>
                    <a:pt x="197" y="109"/>
                    <a:pt x="202" y="104"/>
                    <a:pt x="202" y="98"/>
                  </a:cubicBezTo>
                  <a:moveTo>
                    <a:pt x="0" y="66"/>
                  </a:moveTo>
                  <a:cubicBezTo>
                    <a:pt x="53" y="66"/>
                    <a:pt x="53" y="66"/>
                    <a:pt x="53" y="66"/>
                  </a:cubicBezTo>
                  <a:cubicBezTo>
                    <a:pt x="53" y="169"/>
                    <a:pt x="53" y="169"/>
                    <a:pt x="53" y="169"/>
                  </a:cubicBezTo>
                  <a:cubicBezTo>
                    <a:pt x="0" y="169"/>
                    <a:pt x="0" y="169"/>
                    <a:pt x="0" y="169"/>
                  </a:cubicBezTo>
                  <a:lnTo>
                    <a:pt x="0" y="66"/>
                  </a:lnTo>
                  <a:close/>
                  <a:moveTo>
                    <a:pt x="32" y="152"/>
                  </a:moveTo>
                  <a:cubicBezTo>
                    <a:pt x="32" y="156"/>
                    <a:pt x="35" y="159"/>
                    <a:pt x="38" y="159"/>
                  </a:cubicBezTo>
                  <a:cubicBezTo>
                    <a:pt x="42" y="159"/>
                    <a:pt x="45" y="156"/>
                    <a:pt x="45" y="152"/>
                  </a:cubicBezTo>
                  <a:cubicBezTo>
                    <a:pt x="45" y="149"/>
                    <a:pt x="42" y="146"/>
                    <a:pt x="38" y="146"/>
                  </a:cubicBezTo>
                  <a:cubicBezTo>
                    <a:pt x="35" y="146"/>
                    <a:pt x="32" y="149"/>
                    <a:pt x="32" y="152"/>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7" name="Freeform 240"/>
            <p:cNvSpPr>
              <a:spLocks/>
            </p:cNvSpPr>
            <p:nvPr/>
          </p:nvSpPr>
          <p:spPr bwMode="auto">
            <a:xfrm>
              <a:off x="4564914" y="1444657"/>
              <a:ext cx="157386" cy="149924"/>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8" name="Freeform 10"/>
            <p:cNvSpPr>
              <a:spLocks noEditPoints="1"/>
            </p:cNvSpPr>
            <p:nvPr/>
          </p:nvSpPr>
          <p:spPr bwMode="auto">
            <a:xfrm>
              <a:off x="7074668" y="1645865"/>
              <a:ext cx="194078" cy="148101"/>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59" name="Freeform 49"/>
            <p:cNvSpPr>
              <a:spLocks noEditPoints="1"/>
            </p:cNvSpPr>
            <p:nvPr/>
          </p:nvSpPr>
          <p:spPr bwMode="auto">
            <a:xfrm>
              <a:off x="6430652" y="2494723"/>
              <a:ext cx="241085" cy="250417"/>
            </a:xfrm>
            <a:custGeom>
              <a:avLst/>
              <a:gdLst>
                <a:gd name="T0" fmla="*/ 38 w 194"/>
                <a:gd name="T1" fmla="*/ 132 h 201"/>
                <a:gd name="T2" fmla="*/ 100 w 194"/>
                <a:gd name="T3" fmla="*/ 132 h 201"/>
                <a:gd name="T4" fmla="*/ 69 w 194"/>
                <a:gd name="T5" fmla="*/ 153 h 201"/>
                <a:gd name="T6" fmla="*/ 69 w 194"/>
                <a:gd name="T7" fmla="*/ 111 h 201"/>
                <a:gd name="T8" fmla="*/ 69 w 194"/>
                <a:gd name="T9" fmla="*/ 153 h 201"/>
                <a:gd name="T10" fmla="*/ 131 w 194"/>
                <a:gd name="T11" fmla="*/ 96 h 201"/>
                <a:gd name="T12" fmla="*/ 105 w 194"/>
                <a:gd name="T13" fmla="*/ 71 h 201"/>
                <a:gd name="T14" fmla="*/ 69 w 194"/>
                <a:gd name="T15" fmla="*/ 76 h 201"/>
                <a:gd name="T16" fmla="*/ 33 w 194"/>
                <a:gd name="T17" fmla="*/ 71 h 201"/>
                <a:gd name="T18" fmla="*/ 7 w 194"/>
                <a:gd name="T19" fmla="*/ 96 h 201"/>
                <a:gd name="T20" fmla="*/ 13 w 194"/>
                <a:gd name="T21" fmla="*/ 132 h 201"/>
                <a:gd name="T22" fmla="*/ 7 w 194"/>
                <a:gd name="T23" fmla="*/ 168 h 201"/>
                <a:gd name="T24" fmla="*/ 33 w 194"/>
                <a:gd name="T25" fmla="*/ 194 h 201"/>
                <a:gd name="T26" fmla="*/ 69 w 194"/>
                <a:gd name="T27" fmla="*/ 188 h 201"/>
                <a:gd name="T28" fmla="*/ 105 w 194"/>
                <a:gd name="T29" fmla="*/ 194 h 201"/>
                <a:gd name="T30" fmla="*/ 131 w 194"/>
                <a:gd name="T31" fmla="*/ 168 h 201"/>
                <a:gd name="T32" fmla="*/ 125 w 194"/>
                <a:gd name="T33" fmla="*/ 132 h 201"/>
                <a:gd name="T34" fmla="*/ 69 w 194"/>
                <a:gd name="T35" fmla="*/ 167 h 201"/>
                <a:gd name="T36" fmla="*/ 69 w 194"/>
                <a:gd name="T37" fmla="*/ 98 h 201"/>
                <a:gd name="T38" fmla="*/ 69 w 194"/>
                <a:gd name="T39" fmla="*/ 167 h 201"/>
                <a:gd name="T40" fmla="*/ 194 w 194"/>
                <a:gd name="T41" fmla="*/ 29 h 201"/>
                <a:gd name="T42" fmla="*/ 177 w 194"/>
                <a:gd name="T43" fmla="*/ 17 h 201"/>
                <a:gd name="T44" fmla="*/ 165 w 194"/>
                <a:gd name="T45" fmla="*/ 0 h 201"/>
                <a:gd name="T46" fmla="*/ 144 w 194"/>
                <a:gd name="T47" fmla="*/ 0 h 201"/>
                <a:gd name="T48" fmla="*/ 131 w 194"/>
                <a:gd name="T49" fmla="*/ 17 h 201"/>
                <a:gd name="T50" fmla="*/ 114 w 194"/>
                <a:gd name="T51" fmla="*/ 29 h 201"/>
                <a:gd name="T52" fmla="*/ 114 w 194"/>
                <a:gd name="T53" fmla="*/ 50 h 201"/>
                <a:gd name="T54" fmla="*/ 131 w 194"/>
                <a:gd name="T55" fmla="*/ 63 h 201"/>
                <a:gd name="T56" fmla="*/ 144 w 194"/>
                <a:gd name="T57" fmla="*/ 80 h 201"/>
                <a:gd name="T58" fmla="*/ 165 w 194"/>
                <a:gd name="T59" fmla="*/ 80 h 201"/>
                <a:gd name="T60" fmla="*/ 177 w 194"/>
                <a:gd name="T61" fmla="*/ 63 h 201"/>
                <a:gd name="T62" fmla="*/ 194 w 194"/>
                <a:gd name="T63" fmla="*/ 50 h 201"/>
                <a:gd name="T64" fmla="*/ 154 w 194"/>
                <a:gd name="T65" fmla="*/ 57 h 201"/>
                <a:gd name="T66" fmla="*/ 154 w 194"/>
                <a:gd name="T67" fmla="*/ 23 h 201"/>
                <a:gd name="T68" fmla="*/ 154 w 194"/>
                <a:gd name="T69" fmla="*/ 5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4" h="201">
                  <a:moveTo>
                    <a:pt x="69" y="101"/>
                  </a:moveTo>
                  <a:cubicBezTo>
                    <a:pt x="52" y="101"/>
                    <a:pt x="38" y="115"/>
                    <a:pt x="38" y="132"/>
                  </a:cubicBezTo>
                  <a:cubicBezTo>
                    <a:pt x="38" y="149"/>
                    <a:pt x="52" y="163"/>
                    <a:pt x="69" y="163"/>
                  </a:cubicBezTo>
                  <a:cubicBezTo>
                    <a:pt x="86" y="163"/>
                    <a:pt x="100" y="149"/>
                    <a:pt x="100" y="132"/>
                  </a:cubicBezTo>
                  <a:cubicBezTo>
                    <a:pt x="100" y="115"/>
                    <a:pt x="86" y="101"/>
                    <a:pt x="69" y="101"/>
                  </a:cubicBezTo>
                  <a:moveTo>
                    <a:pt x="69" y="153"/>
                  </a:moveTo>
                  <a:cubicBezTo>
                    <a:pt x="57" y="153"/>
                    <a:pt x="48" y="144"/>
                    <a:pt x="48" y="132"/>
                  </a:cubicBezTo>
                  <a:cubicBezTo>
                    <a:pt x="48" y="121"/>
                    <a:pt x="57" y="111"/>
                    <a:pt x="69" y="111"/>
                  </a:cubicBezTo>
                  <a:cubicBezTo>
                    <a:pt x="80" y="111"/>
                    <a:pt x="90" y="121"/>
                    <a:pt x="90" y="132"/>
                  </a:cubicBezTo>
                  <a:cubicBezTo>
                    <a:pt x="90" y="144"/>
                    <a:pt x="80" y="153"/>
                    <a:pt x="69" y="153"/>
                  </a:cubicBezTo>
                  <a:moveTo>
                    <a:pt x="138" y="114"/>
                  </a:moveTo>
                  <a:cubicBezTo>
                    <a:pt x="136" y="108"/>
                    <a:pt x="134" y="102"/>
                    <a:pt x="131" y="96"/>
                  </a:cubicBezTo>
                  <a:cubicBezTo>
                    <a:pt x="123" y="100"/>
                    <a:pt x="115" y="99"/>
                    <a:pt x="109" y="93"/>
                  </a:cubicBezTo>
                  <a:cubicBezTo>
                    <a:pt x="103" y="87"/>
                    <a:pt x="101" y="78"/>
                    <a:pt x="105" y="71"/>
                  </a:cubicBezTo>
                  <a:cubicBezTo>
                    <a:pt x="99" y="67"/>
                    <a:pt x="93" y="65"/>
                    <a:pt x="87" y="63"/>
                  </a:cubicBezTo>
                  <a:cubicBezTo>
                    <a:pt x="85" y="71"/>
                    <a:pt x="77" y="76"/>
                    <a:pt x="69" y="76"/>
                  </a:cubicBezTo>
                  <a:cubicBezTo>
                    <a:pt x="60" y="76"/>
                    <a:pt x="53" y="71"/>
                    <a:pt x="50" y="63"/>
                  </a:cubicBezTo>
                  <a:cubicBezTo>
                    <a:pt x="44" y="65"/>
                    <a:pt x="38" y="67"/>
                    <a:pt x="33" y="71"/>
                  </a:cubicBezTo>
                  <a:cubicBezTo>
                    <a:pt x="36" y="78"/>
                    <a:pt x="35" y="87"/>
                    <a:pt x="29" y="93"/>
                  </a:cubicBezTo>
                  <a:cubicBezTo>
                    <a:pt x="23" y="99"/>
                    <a:pt x="14" y="100"/>
                    <a:pt x="7" y="96"/>
                  </a:cubicBezTo>
                  <a:cubicBezTo>
                    <a:pt x="4" y="102"/>
                    <a:pt x="1" y="108"/>
                    <a:pt x="0" y="114"/>
                  </a:cubicBezTo>
                  <a:cubicBezTo>
                    <a:pt x="7" y="117"/>
                    <a:pt x="13" y="124"/>
                    <a:pt x="13" y="132"/>
                  </a:cubicBezTo>
                  <a:cubicBezTo>
                    <a:pt x="13" y="141"/>
                    <a:pt x="7" y="148"/>
                    <a:pt x="0" y="151"/>
                  </a:cubicBezTo>
                  <a:cubicBezTo>
                    <a:pt x="1" y="157"/>
                    <a:pt x="4" y="163"/>
                    <a:pt x="7" y="168"/>
                  </a:cubicBezTo>
                  <a:cubicBezTo>
                    <a:pt x="14" y="165"/>
                    <a:pt x="23" y="166"/>
                    <a:pt x="29" y="172"/>
                  </a:cubicBezTo>
                  <a:cubicBezTo>
                    <a:pt x="35" y="178"/>
                    <a:pt x="36" y="187"/>
                    <a:pt x="33" y="194"/>
                  </a:cubicBezTo>
                  <a:cubicBezTo>
                    <a:pt x="38" y="197"/>
                    <a:pt x="44" y="200"/>
                    <a:pt x="50" y="201"/>
                  </a:cubicBezTo>
                  <a:cubicBezTo>
                    <a:pt x="53" y="194"/>
                    <a:pt x="60" y="188"/>
                    <a:pt x="69" y="188"/>
                  </a:cubicBezTo>
                  <a:cubicBezTo>
                    <a:pt x="77" y="188"/>
                    <a:pt x="85" y="194"/>
                    <a:pt x="87" y="201"/>
                  </a:cubicBezTo>
                  <a:cubicBezTo>
                    <a:pt x="93" y="200"/>
                    <a:pt x="99" y="197"/>
                    <a:pt x="105" y="194"/>
                  </a:cubicBezTo>
                  <a:cubicBezTo>
                    <a:pt x="101" y="187"/>
                    <a:pt x="103" y="178"/>
                    <a:pt x="109" y="172"/>
                  </a:cubicBezTo>
                  <a:cubicBezTo>
                    <a:pt x="115" y="166"/>
                    <a:pt x="123" y="165"/>
                    <a:pt x="131" y="168"/>
                  </a:cubicBezTo>
                  <a:cubicBezTo>
                    <a:pt x="134" y="163"/>
                    <a:pt x="136" y="157"/>
                    <a:pt x="138" y="151"/>
                  </a:cubicBezTo>
                  <a:cubicBezTo>
                    <a:pt x="130" y="148"/>
                    <a:pt x="125" y="141"/>
                    <a:pt x="125" y="132"/>
                  </a:cubicBezTo>
                  <a:cubicBezTo>
                    <a:pt x="125" y="124"/>
                    <a:pt x="130" y="117"/>
                    <a:pt x="138" y="114"/>
                  </a:cubicBezTo>
                  <a:moveTo>
                    <a:pt x="69" y="167"/>
                  </a:moveTo>
                  <a:cubicBezTo>
                    <a:pt x="50" y="167"/>
                    <a:pt x="34" y="151"/>
                    <a:pt x="34" y="132"/>
                  </a:cubicBezTo>
                  <a:cubicBezTo>
                    <a:pt x="34" y="113"/>
                    <a:pt x="50" y="98"/>
                    <a:pt x="69" y="98"/>
                  </a:cubicBezTo>
                  <a:cubicBezTo>
                    <a:pt x="88" y="98"/>
                    <a:pt x="103" y="113"/>
                    <a:pt x="103" y="132"/>
                  </a:cubicBezTo>
                  <a:cubicBezTo>
                    <a:pt x="103" y="151"/>
                    <a:pt x="88" y="167"/>
                    <a:pt x="69" y="167"/>
                  </a:cubicBezTo>
                  <a:moveTo>
                    <a:pt x="187" y="40"/>
                  </a:moveTo>
                  <a:cubicBezTo>
                    <a:pt x="187" y="35"/>
                    <a:pt x="190" y="31"/>
                    <a:pt x="194" y="29"/>
                  </a:cubicBezTo>
                  <a:cubicBezTo>
                    <a:pt x="193" y="26"/>
                    <a:pt x="192" y="22"/>
                    <a:pt x="190" y="19"/>
                  </a:cubicBezTo>
                  <a:cubicBezTo>
                    <a:pt x="186" y="21"/>
                    <a:pt x="181" y="20"/>
                    <a:pt x="177" y="17"/>
                  </a:cubicBezTo>
                  <a:cubicBezTo>
                    <a:pt x="174" y="13"/>
                    <a:pt x="173" y="8"/>
                    <a:pt x="175" y="4"/>
                  </a:cubicBezTo>
                  <a:cubicBezTo>
                    <a:pt x="172" y="2"/>
                    <a:pt x="169" y="1"/>
                    <a:pt x="165" y="0"/>
                  </a:cubicBezTo>
                  <a:cubicBezTo>
                    <a:pt x="163" y="4"/>
                    <a:pt x="159" y="7"/>
                    <a:pt x="154" y="7"/>
                  </a:cubicBezTo>
                  <a:cubicBezTo>
                    <a:pt x="150" y="7"/>
                    <a:pt x="145" y="4"/>
                    <a:pt x="144" y="0"/>
                  </a:cubicBezTo>
                  <a:cubicBezTo>
                    <a:pt x="140" y="1"/>
                    <a:pt x="137" y="2"/>
                    <a:pt x="134" y="4"/>
                  </a:cubicBezTo>
                  <a:cubicBezTo>
                    <a:pt x="136" y="8"/>
                    <a:pt x="135" y="13"/>
                    <a:pt x="131" y="17"/>
                  </a:cubicBezTo>
                  <a:cubicBezTo>
                    <a:pt x="128" y="20"/>
                    <a:pt x="123" y="21"/>
                    <a:pt x="119" y="19"/>
                  </a:cubicBezTo>
                  <a:cubicBezTo>
                    <a:pt x="117" y="22"/>
                    <a:pt x="115" y="26"/>
                    <a:pt x="114" y="29"/>
                  </a:cubicBezTo>
                  <a:cubicBezTo>
                    <a:pt x="119" y="31"/>
                    <a:pt x="122" y="35"/>
                    <a:pt x="122" y="40"/>
                  </a:cubicBezTo>
                  <a:cubicBezTo>
                    <a:pt x="122" y="45"/>
                    <a:pt x="119" y="49"/>
                    <a:pt x="114" y="50"/>
                  </a:cubicBezTo>
                  <a:cubicBezTo>
                    <a:pt x="115" y="54"/>
                    <a:pt x="117" y="57"/>
                    <a:pt x="119" y="60"/>
                  </a:cubicBezTo>
                  <a:cubicBezTo>
                    <a:pt x="123" y="58"/>
                    <a:pt x="128" y="59"/>
                    <a:pt x="131" y="63"/>
                  </a:cubicBezTo>
                  <a:cubicBezTo>
                    <a:pt x="135" y="66"/>
                    <a:pt x="136" y="71"/>
                    <a:pt x="134" y="75"/>
                  </a:cubicBezTo>
                  <a:cubicBezTo>
                    <a:pt x="137" y="77"/>
                    <a:pt x="140" y="79"/>
                    <a:pt x="144" y="80"/>
                  </a:cubicBezTo>
                  <a:cubicBezTo>
                    <a:pt x="145" y="75"/>
                    <a:pt x="150" y="72"/>
                    <a:pt x="154" y="72"/>
                  </a:cubicBezTo>
                  <a:cubicBezTo>
                    <a:pt x="159" y="72"/>
                    <a:pt x="163" y="75"/>
                    <a:pt x="165" y="80"/>
                  </a:cubicBezTo>
                  <a:cubicBezTo>
                    <a:pt x="169" y="79"/>
                    <a:pt x="172" y="77"/>
                    <a:pt x="175" y="75"/>
                  </a:cubicBezTo>
                  <a:cubicBezTo>
                    <a:pt x="173" y="71"/>
                    <a:pt x="174" y="66"/>
                    <a:pt x="177" y="63"/>
                  </a:cubicBezTo>
                  <a:cubicBezTo>
                    <a:pt x="181" y="59"/>
                    <a:pt x="186" y="58"/>
                    <a:pt x="190" y="60"/>
                  </a:cubicBezTo>
                  <a:cubicBezTo>
                    <a:pt x="192" y="57"/>
                    <a:pt x="193" y="54"/>
                    <a:pt x="194" y="50"/>
                  </a:cubicBezTo>
                  <a:cubicBezTo>
                    <a:pt x="190" y="49"/>
                    <a:pt x="187" y="45"/>
                    <a:pt x="187" y="40"/>
                  </a:cubicBezTo>
                  <a:moveTo>
                    <a:pt x="154" y="57"/>
                  </a:moveTo>
                  <a:cubicBezTo>
                    <a:pt x="145" y="57"/>
                    <a:pt x="137" y="49"/>
                    <a:pt x="137" y="40"/>
                  </a:cubicBezTo>
                  <a:cubicBezTo>
                    <a:pt x="137" y="30"/>
                    <a:pt x="145" y="23"/>
                    <a:pt x="154" y="23"/>
                  </a:cubicBezTo>
                  <a:cubicBezTo>
                    <a:pt x="164" y="23"/>
                    <a:pt x="172" y="30"/>
                    <a:pt x="172" y="40"/>
                  </a:cubicBezTo>
                  <a:cubicBezTo>
                    <a:pt x="172" y="49"/>
                    <a:pt x="164" y="57"/>
                    <a:pt x="154" y="57"/>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0" name="Freeform 53"/>
            <p:cNvSpPr>
              <a:spLocks noEditPoints="1"/>
            </p:cNvSpPr>
            <p:nvPr/>
          </p:nvSpPr>
          <p:spPr bwMode="auto">
            <a:xfrm>
              <a:off x="4253333" y="2176056"/>
              <a:ext cx="153461" cy="130612"/>
            </a:xfrm>
            <a:custGeom>
              <a:avLst/>
              <a:gdLst>
                <a:gd name="T0" fmla="*/ 450 w 450"/>
                <a:gd name="T1" fmla="*/ 0 h 383"/>
                <a:gd name="T2" fmla="*/ 337 w 450"/>
                <a:gd name="T3" fmla="*/ 383 h 383"/>
                <a:gd name="T4" fmla="*/ 149 w 450"/>
                <a:gd name="T5" fmla="*/ 248 h 383"/>
                <a:gd name="T6" fmla="*/ 450 w 450"/>
                <a:gd name="T7" fmla="*/ 0 h 383"/>
                <a:gd name="T8" fmla="*/ 128 w 450"/>
                <a:gd name="T9" fmla="*/ 231 h 383"/>
                <a:gd name="T10" fmla="*/ 450 w 450"/>
                <a:gd name="T11" fmla="*/ 0 h 383"/>
                <a:gd name="T12" fmla="*/ 0 w 450"/>
                <a:gd name="T13" fmla="*/ 139 h 383"/>
                <a:gd name="T14" fmla="*/ 128 w 450"/>
                <a:gd name="T15" fmla="*/ 231 h 383"/>
                <a:gd name="T16" fmla="*/ 149 w 450"/>
                <a:gd name="T17" fmla="*/ 366 h 383"/>
                <a:gd name="T18" fmla="*/ 202 w 450"/>
                <a:gd name="T19" fmla="*/ 306 h 383"/>
                <a:gd name="T20" fmla="*/ 149 w 450"/>
                <a:gd name="T21" fmla="*/ 269 h 383"/>
                <a:gd name="T22" fmla="*/ 149 w 450"/>
                <a:gd name="T23" fmla="*/ 36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 h="383">
                  <a:moveTo>
                    <a:pt x="450" y="0"/>
                  </a:moveTo>
                  <a:lnTo>
                    <a:pt x="337" y="383"/>
                  </a:lnTo>
                  <a:lnTo>
                    <a:pt x="149" y="248"/>
                  </a:lnTo>
                  <a:lnTo>
                    <a:pt x="450" y="0"/>
                  </a:lnTo>
                  <a:close/>
                  <a:moveTo>
                    <a:pt x="128" y="231"/>
                  </a:moveTo>
                  <a:lnTo>
                    <a:pt x="450" y="0"/>
                  </a:lnTo>
                  <a:lnTo>
                    <a:pt x="0" y="139"/>
                  </a:lnTo>
                  <a:lnTo>
                    <a:pt x="128" y="231"/>
                  </a:lnTo>
                  <a:close/>
                  <a:moveTo>
                    <a:pt x="149" y="366"/>
                  </a:moveTo>
                  <a:lnTo>
                    <a:pt x="202" y="306"/>
                  </a:lnTo>
                  <a:lnTo>
                    <a:pt x="149" y="269"/>
                  </a:lnTo>
                  <a:lnTo>
                    <a:pt x="149" y="366"/>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1" name="Freeform 9"/>
            <p:cNvSpPr>
              <a:spLocks noEditPoints="1"/>
            </p:cNvSpPr>
            <p:nvPr/>
          </p:nvSpPr>
          <p:spPr bwMode="auto">
            <a:xfrm>
              <a:off x="5128724" y="1889434"/>
              <a:ext cx="243386" cy="169132"/>
            </a:xfrm>
            <a:custGeom>
              <a:avLst/>
              <a:gdLst>
                <a:gd name="T0" fmla="*/ 99 w 199"/>
                <a:gd name="T1" fmla="*/ 101 h 136"/>
                <a:gd name="T2" fmla="*/ 0 w 199"/>
                <a:gd name="T3" fmla="*/ 50 h 136"/>
                <a:gd name="T4" fmla="*/ 99 w 199"/>
                <a:gd name="T5" fmla="*/ 0 h 136"/>
                <a:gd name="T6" fmla="*/ 199 w 199"/>
                <a:gd name="T7" fmla="*/ 50 h 136"/>
                <a:gd name="T8" fmla="*/ 157 w 199"/>
                <a:gd name="T9" fmla="*/ 72 h 136"/>
                <a:gd name="T10" fmla="*/ 157 w 199"/>
                <a:gd name="T11" fmla="*/ 71 h 136"/>
                <a:gd name="T12" fmla="*/ 107 w 199"/>
                <a:gd name="T13" fmla="*/ 45 h 136"/>
                <a:gd name="T14" fmla="*/ 101 w 199"/>
                <a:gd name="T15" fmla="*/ 44 h 136"/>
                <a:gd name="T16" fmla="*/ 95 w 199"/>
                <a:gd name="T17" fmla="*/ 46 h 136"/>
                <a:gd name="T18" fmla="*/ 93 w 199"/>
                <a:gd name="T19" fmla="*/ 52 h 136"/>
                <a:gd name="T20" fmla="*/ 98 w 199"/>
                <a:gd name="T21" fmla="*/ 59 h 136"/>
                <a:gd name="T22" fmla="*/ 140 w 199"/>
                <a:gd name="T23" fmla="*/ 80 h 136"/>
                <a:gd name="T24" fmla="*/ 99 w 199"/>
                <a:gd name="T25" fmla="*/ 101 h 136"/>
                <a:gd name="T26" fmla="*/ 153 w 199"/>
                <a:gd name="T27" fmla="*/ 117 h 136"/>
                <a:gd name="T28" fmla="*/ 155 w 199"/>
                <a:gd name="T29" fmla="*/ 114 h 136"/>
                <a:gd name="T30" fmla="*/ 153 w 199"/>
                <a:gd name="T31" fmla="*/ 111 h 136"/>
                <a:gd name="T32" fmla="*/ 153 w 199"/>
                <a:gd name="T33" fmla="*/ 73 h 136"/>
                <a:gd name="T34" fmla="*/ 105 w 199"/>
                <a:gd name="T35" fmla="*/ 49 h 136"/>
                <a:gd name="T36" fmla="*/ 98 w 199"/>
                <a:gd name="T37" fmla="*/ 49 h 136"/>
                <a:gd name="T38" fmla="*/ 99 w 199"/>
                <a:gd name="T39" fmla="*/ 55 h 136"/>
                <a:gd name="T40" fmla="*/ 145 w 199"/>
                <a:gd name="T41" fmla="*/ 78 h 136"/>
                <a:gd name="T42" fmla="*/ 145 w 199"/>
                <a:gd name="T43" fmla="*/ 111 h 136"/>
                <a:gd name="T44" fmla="*/ 143 w 199"/>
                <a:gd name="T45" fmla="*/ 114 h 136"/>
                <a:gd name="T46" fmla="*/ 145 w 199"/>
                <a:gd name="T47" fmla="*/ 117 h 136"/>
                <a:gd name="T48" fmla="*/ 142 w 199"/>
                <a:gd name="T49" fmla="*/ 124 h 136"/>
                <a:gd name="T50" fmla="*/ 147 w 199"/>
                <a:gd name="T51" fmla="*/ 131 h 136"/>
                <a:gd name="T52" fmla="*/ 146 w 199"/>
                <a:gd name="T53" fmla="*/ 136 h 136"/>
                <a:gd name="T54" fmla="*/ 157 w 199"/>
                <a:gd name="T55" fmla="*/ 124 h 136"/>
                <a:gd name="T56" fmla="*/ 153 w 199"/>
                <a:gd name="T57" fmla="*/ 117 h 136"/>
                <a:gd name="T58" fmla="*/ 34 w 199"/>
                <a:gd name="T59" fmla="*/ 75 h 136"/>
                <a:gd name="T60" fmla="*/ 34 w 199"/>
                <a:gd name="T61" fmla="*/ 116 h 136"/>
                <a:gd name="T62" fmla="*/ 35 w 199"/>
                <a:gd name="T63" fmla="*/ 117 h 136"/>
                <a:gd name="T64" fmla="*/ 100 w 199"/>
                <a:gd name="T65" fmla="*/ 135 h 136"/>
                <a:gd name="T66" fmla="*/ 139 w 199"/>
                <a:gd name="T67" fmla="*/ 129 h 136"/>
                <a:gd name="T68" fmla="*/ 138 w 199"/>
                <a:gd name="T69" fmla="*/ 124 h 136"/>
                <a:gd name="T70" fmla="*/ 140 w 199"/>
                <a:gd name="T71" fmla="*/ 117 h 136"/>
                <a:gd name="T72" fmla="*/ 139 w 199"/>
                <a:gd name="T73" fmla="*/ 114 h 136"/>
                <a:gd name="T74" fmla="*/ 141 w 199"/>
                <a:gd name="T75" fmla="*/ 109 h 136"/>
                <a:gd name="T76" fmla="*/ 141 w 199"/>
                <a:gd name="T77" fmla="*/ 87 h 136"/>
                <a:gd name="T78" fmla="*/ 99 w 199"/>
                <a:gd name="T79" fmla="*/ 108 h 136"/>
                <a:gd name="T80" fmla="*/ 34 w 199"/>
                <a:gd name="T81" fmla="*/ 75 h 136"/>
                <a:gd name="T82" fmla="*/ 157 w 199"/>
                <a:gd name="T83" fmla="*/ 109 h 136"/>
                <a:gd name="T84" fmla="*/ 159 w 199"/>
                <a:gd name="T85" fmla="*/ 114 h 136"/>
                <a:gd name="T86" fmla="*/ 158 w 199"/>
                <a:gd name="T87" fmla="*/ 117 h 136"/>
                <a:gd name="T88" fmla="*/ 160 w 199"/>
                <a:gd name="T89" fmla="*/ 119 h 136"/>
                <a:gd name="T90" fmla="*/ 164 w 199"/>
                <a:gd name="T91" fmla="*/ 117 h 136"/>
                <a:gd name="T92" fmla="*/ 165 w 199"/>
                <a:gd name="T93" fmla="*/ 116 h 136"/>
                <a:gd name="T94" fmla="*/ 165 w 199"/>
                <a:gd name="T95" fmla="*/ 74 h 136"/>
                <a:gd name="T96" fmla="*/ 157 w 199"/>
                <a:gd name="T97" fmla="*/ 78 h 136"/>
                <a:gd name="T98" fmla="*/ 157 w 199"/>
                <a:gd name="T99" fmla="*/ 10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36">
                  <a:moveTo>
                    <a:pt x="99" y="101"/>
                  </a:moveTo>
                  <a:cubicBezTo>
                    <a:pt x="0" y="50"/>
                    <a:pt x="0" y="50"/>
                    <a:pt x="0" y="50"/>
                  </a:cubicBezTo>
                  <a:cubicBezTo>
                    <a:pt x="99" y="0"/>
                    <a:pt x="99" y="0"/>
                    <a:pt x="99" y="0"/>
                  </a:cubicBezTo>
                  <a:cubicBezTo>
                    <a:pt x="199" y="50"/>
                    <a:pt x="199" y="50"/>
                    <a:pt x="199" y="50"/>
                  </a:cubicBezTo>
                  <a:cubicBezTo>
                    <a:pt x="157" y="72"/>
                    <a:pt x="157" y="72"/>
                    <a:pt x="157" y="72"/>
                  </a:cubicBezTo>
                  <a:cubicBezTo>
                    <a:pt x="157" y="71"/>
                    <a:pt x="157" y="71"/>
                    <a:pt x="157" y="71"/>
                  </a:cubicBezTo>
                  <a:cubicBezTo>
                    <a:pt x="107" y="45"/>
                    <a:pt x="107" y="45"/>
                    <a:pt x="107" y="45"/>
                  </a:cubicBezTo>
                  <a:cubicBezTo>
                    <a:pt x="106" y="45"/>
                    <a:pt x="104" y="44"/>
                    <a:pt x="101" y="44"/>
                  </a:cubicBezTo>
                  <a:cubicBezTo>
                    <a:pt x="99" y="44"/>
                    <a:pt x="97" y="44"/>
                    <a:pt x="95" y="46"/>
                  </a:cubicBezTo>
                  <a:cubicBezTo>
                    <a:pt x="93" y="48"/>
                    <a:pt x="93" y="50"/>
                    <a:pt x="93" y="52"/>
                  </a:cubicBezTo>
                  <a:cubicBezTo>
                    <a:pt x="93" y="56"/>
                    <a:pt x="97" y="58"/>
                    <a:pt x="98" y="59"/>
                  </a:cubicBezTo>
                  <a:cubicBezTo>
                    <a:pt x="140" y="80"/>
                    <a:pt x="140" y="80"/>
                    <a:pt x="140" y="80"/>
                  </a:cubicBezTo>
                  <a:lnTo>
                    <a:pt x="99" y="101"/>
                  </a:lnTo>
                  <a:close/>
                  <a:moveTo>
                    <a:pt x="153" y="117"/>
                  </a:moveTo>
                  <a:cubicBezTo>
                    <a:pt x="154" y="116"/>
                    <a:pt x="155" y="115"/>
                    <a:pt x="155" y="114"/>
                  </a:cubicBezTo>
                  <a:cubicBezTo>
                    <a:pt x="155" y="113"/>
                    <a:pt x="154" y="111"/>
                    <a:pt x="153" y="111"/>
                  </a:cubicBezTo>
                  <a:cubicBezTo>
                    <a:pt x="153" y="73"/>
                    <a:pt x="153" y="73"/>
                    <a:pt x="153" y="73"/>
                  </a:cubicBezTo>
                  <a:cubicBezTo>
                    <a:pt x="105" y="49"/>
                    <a:pt x="105" y="49"/>
                    <a:pt x="105" y="49"/>
                  </a:cubicBezTo>
                  <a:cubicBezTo>
                    <a:pt x="105" y="49"/>
                    <a:pt x="101" y="46"/>
                    <a:pt x="98" y="49"/>
                  </a:cubicBezTo>
                  <a:cubicBezTo>
                    <a:pt x="94" y="52"/>
                    <a:pt x="99" y="55"/>
                    <a:pt x="99" y="55"/>
                  </a:cubicBezTo>
                  <a:cubicBezTo>
                    <a:pt x="145" y="78"/>
                    <a:pt x="145" y="78"/>
                    <a:pt x="145" y="78"/>
                  </a:cubicBezTo>
                  <a:cubicBezTo>
                    <a:pt x="145" y="111"/>
                    <a:pt x="145" y="111"/>
                    <a:pt x="145" y="111"/>
                  </a:cubicBezTo>
                  <a:cubicBezTo>
                    <a:pt x="144" y="111"/>
                    <a:pt x="143" y="113"/>
                    <a:pt x="143" y="114"/>
                  </a:cubicBezTo>
                  <a:cubicBezTo>
                    <a:pt x="143" y="115"/>
                    <a:pt x="144" y="116"/>
                    <a:pt x="145" y="117"/>
                  </a:cubicBezTo>
                  <a:cubicBezTo>
                    <a:pt x="144" y="118"/>
                    <a:pt x="142" y="121"/>
                    <a:pt x="142" y="124"/>
                  </a:cubicBezTo>
                  <a:cubicBezTo>
                    <a:pt x="142" y="129"/>
                    <a:pt x="147" y="129"/>
                    <a:pt x="147" y="131"/>
                  </a:cubicBezTo>
                  <a:cubicBezTo>
                    <a:pt x="147" y="134"/>
                    <a:pt x="146" y="136"/>
                    <a:pt x="146" y="136"/>
                  </a:cubicBezTo>
                  <a:cubicBezTo>
                    <a:pt x="146" y="136"/>
                    <a:pt x="157" y="131"/>
                    <a:pt x="157" y="124"/>
                  </a:cubicBezTo>
                  <a:cubicBezTo>
                    <a:pt x="157" y="120"/>
                    <a:pt x="154" y="117"/>
                    <a:pt x="153" y="117"/>
                  </a:cubicBezTo>
                  <a:close/>
                  <a:moveTo>
                    <a:pt x="34" y="75"/>
                  </a:moveTo>
                  <a:cubicBezTo>
                    <a:pt x="34" y="116"/>
                    <a:pt x="34" y="116"/>
                    <a:pt x="34" y="116"/>
                  </a:cubicBezTo>
                  <a:cubicBezTo>
                    <a:pt x="35" y="117"/>
                    <a:pt x="35" y="117"/>
                    <a:pt x="35" y="117"/>
                  </a:cubicBezTo>
                  <a:cubicBezTo>
                    <a:pt x="53" y="128"/>
                    <a:pt x="76" y="135"/>
                    <a:pt x="100" y="135"/>
                  </a:cubicBezTo>
                  <a:cubicBezTo>
                    <a:pt x="113" y="135"/>
                    <a:pt x="127" y="133"/>
                    <a:pt x="139" y="129"/>
                  </a:cubicBezTo>
                  <a:cubicBezTo>
                    <a:pt x="138" y="128"/>
                    <a:pt x="138" y="126"/>
                    <a:pt x="138" y="124"/>
                  </a:cubicBezTo>
                  <a:cubicBezTo>
                    <a:pt x="138" y="122"/>
                    <a:pt x="139" y="119"/>
                    <a:pt x="140" y="117"/>
                  </a:cubicBezTo>
                  <a:cubicBezTo>
                    <a:pt x="139" y="116"/>
                    <a:pt x="139" y="115"/>
                    <a:pt x="139" y="114"/>
                  </a:cubicBezTo>
                  <a:cubicBezTo>
                    <a:pt x="139" y="112"/>
                    <a:pt x="140" y="110"/>
                    <a:pt x="141" y="109"/>
                  </a:cubicBezTo>
                  <a:cubicBezTo>
                    <a:pt x="141" y="87"/>
                    <a:pt x="141" y="87"/>
                    <a:pt x="141" y="87"/>
                  </a:cubicBezTo>
                  <a:cubicBezTo>
                    <a:pt x="99" y="108"/>
                    <a:pt x="99" y="108"/>
                    <a:pt x="99" y="108"/>
                  </a:cubicBezTo>
                  <a:lnTo>
                    <a:pt x="34" y="75"/>
                  </a:lnTo>
                  <a:close/>
                  <a:moveTo>
                    <a:pt x="157" y="109"/>
                  </a:moveTo>
                  <a:cubicBezTo>
                    <a:pt x="158" y="110"/>
                    <a:pt x="159" y="112"/>
                    <a:pt x="159" y="114"/>
                  </a:cubicBezTo>
                  <a:cubicBezTo>
                    <a:pt x="159" y="115"/>
                    <a:pt x="159" y="116"/>
                    <a:pt x="158" y="117"/>
                  </a:cubicBezTo>
                  <a:cubicBezTo>
                    <a:pt x="159" y="117"/>
                    <a:pt x="160" y="118"/>
                    <a:pt x="160" y="119"/>
                  </a:cubicBezTo>
                  <a:cubicBezTo>
                    <a:pt x="161" y="119"/>
                    <a:pt x="163" y="118"/>
                    <a:pt x="164" y="117"/>
                  </a:cubicBezTo>
                  <a:cubicBezTo>
                    <a:pt x="165" y="116"/>
                    <a:pt x="165" y="116"/>
                    <a:pt x="165" y="116"/>
                  </a:cubicBezTo>
                  <a:cubicBezTo>
                    <a:pt x="165" y="74"/>
                    <a:pt x="165" y="74"/>
                    <a:pt x="165" y="74"/>
                  </a:cubicBezTo>
                  <a:cubicBezTo>
                    <a:pt x="157" y="78"/>
                    <a:pt x="157" y="78"/>
                    <a:pt x="157" y="78"/>
                  </a:cubicBezTo>
                  <a:lnTo>
                    <a:pt x="157" y="10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2" name="Freeform 90"/>
            <p:cNvSpPr>
              <a:spLocks noEditPoints="1"/>
            </p:cNvSpPr>
            <p:nvPr/>
          </p:nvSpPr>
          <p:spPr bwMode="auto">
            <a:xfrm>
              <a:off x="7460290" y="2023967"/>
              <a:ext cx="315297" cy="261046"/>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3" name="Freeform 10"/>
            <p:cNvSpPr>
              <a:spLocks noEditPoints="1"/>
            </p:cNvSpPr>
            <p:nvPr/>
          </p:nvSpPr>
          <p:spPr bwMode="auto">
            <a:xfrm>
              <a:off x="4211218" y="1729981"/>
              <a:ext cx="264703" cy="201995"/>
            </a:xfrm>
            <a:custGeom>
              <a:avLst/>
              <a:gdLst>
                <a:gd name="T0" fmla="*/ 60 w 201"/>
                <a:gd name="T1" fmla="*/ 72 h 151"/>
                <a:gd name="T2" fmla="*/ 36 w 201"/>
                <a:gd name="T3" fmla="*/ 83 h 151"/>
                <a:gd name="T4" fmla="*/ 16 w 201"/>
                <a:gd name="T5" fmla="*/ 93 h 151"/>
                <a:gd name="T6" fmla="*/ 54 w 201"/>
                <a:gd name="T7" fmla="*/ 66 h 151"/>
                <a:gd name="T8" fmla="*/ 73 w 201"/>
                <a:gd name="T9" fmla="*/ 72 h 151"/>
                <a:gd name="T10" fmla="*/ 64 w 201"/>
                <a:gd name="T11" fmla="*/ 87 h 151"/>
                <a:gd name="T12" fmla="*/ 88 w 201"/>
                <a:gd name="T13" fmla="*/ 73 h 151"/>
                <a:gd name="T14" fmla="*/ 73 w 201"/>
                <a:gd name="T15" fmla="*/ 72 h 151"/>
                <a:gd name="T16" fmla="*/ 88 w 201"/>
                <a:gd name="T17" fmla="*/ 29 h 151"/>
                <a:gd name="T18" fmla="*/ 69 w 201"/>
                <a:gd name="T19" fmla="*/ 42 h 151"/>
                <a:gd name="T20" fmla="*/ 39 w 201"/>
                <a:gd name="T21" fmla="*/ 39 h 151"/>
                <a:gd name="T22" fmla="*/ 16 w 201"/>
                <a:gd name="T23" fmla="*/ 29 h 151"/>
                <a:gd name="T24" fmla="*/ 78 w 201"/>
                <a:gd name="T25" fmla="*/ 43 h 151"/>
                <a:gd name="T26" fmla="*/ 78 w 201"/>
                <a:gd name="T27" fmla="*/ 28 h 151"/>
                <a:gd name="T28" fmla="*/ 115 w 201"/>
                <a:gd name="T29" fmla="*/ 102 h 151"/>
                <a:gd name="T30" fmla="*/ 156 w 201"/>
                <a:gd name="T31" fmla="*/ 102 h 151"/>
                <a:gd name="T32" fmla="*/ 115 w 201"/>
                <a:gd name="T33" fmla="*/ 102 h 151"/>
                <a:gd name="T34" fmla="*/ 115 w 201"/>
                <a:gd name="T35" fmla="*/ 78 h 151"/>
                <a:gd name="T36" fmla="*/ 184 w 201"/>
                <a:gd name="T37" fmla="*/ 73 h 151"/>
                <a:gd name="T38" fmla="*/ 136 w 201"/>
                <a:gd name="T39" fmla="*/ 25 h 151"/>
                <a:gd name="T40" fmla="*/ 184 w 201"/>
                <a:gd name="T41" fmla="*/ 34 h 151"/>
                <a:gd name="T42" fmla="*/ 136 w 201"/>
                <a:gd name="T43" fmla="*/ 25 h 151"/>
                <a:gd name="T44" fmla="*/ 115 w 201"/>
                <a:gd name="T45" fmla="*/ 48 h 151"/>
                <a:gd name="T46" fmla="*/ 184 w 201"/>
                <a:gd name="T47" fmla="*/ 43 h 151"/>
                <a:gd name="T48" fmla="*/ 115 w 201"/>
                <a:gd name="T49" fmla="*/ 88 h 151"/>
                <a:gd name="T50" fmla="*/ 184 w 201"/>
                <a:gd name="T51" fmla="*/ 92 h 151"/>
                <a:gd name="T52" fmla="*/ 115 w 201"/>
                <a:gd name="T53" fmla="*/ 88 h 151"/>
                <a:gd name="T54" fmla="*/ 115 w 201"/>
                <a:gd name="T55" fmla="*/ 63 h 151"/>
                <a:gd name="T56" fmla="*/ 184 w 201"/>
                <a:gd name="T57" fmla="*/ 58 h 151"/>
                <a:gd name="T58" fmla="*/ 201 w 201"/>
                <a:gd name="T59" fmla="*/ 9 h 151"/>
                <a:gd name="T60" fmla="*/ 201 w 201"/>
                <a:gd name="T61" fmla="*/ 145 h 151"/>
                <a:gd name="T62" fmla="*/ 154 w 201"/>
                <a:gd name="T63" fmla="*/ 138 h 151"/>
                <a:gd name="T64" fmla="*/ 101 w 201"/>
                <a:gd name="T65" fmla="*/ 151 h 151"/>
                <a:gd name="T66" fmla="*/ 47 w 201"/>
                <a:gd name="T67" fmla="*/ 138 h 151"/>
                <a:gd name="T68" fmla="*/ 0 w 201"/>
                <a:gd name="T69" fmla="*/ 145 h 151"/>
                <a:gd name="T70" fmla="*/ 0 w 201"/>
                <a:gd name="T71" fmla="*/ 9 h 151"/>
                <a:gd name="T72" fmla="*/ 47 w 201"/>
                <a:gd name="T73" fmla="*/ 0 h 151"/>
                <a:gd name="T74" fmla="*/ 154 w 201"/>
                <a:gd name="T75" fmla="*/ 0 h 151"/>
                <a:gd name="T76" fmla="*/ 201 w 201"/>
                <a:gd name="T77" fmla="*/ 9 h 151"/>
                <a:gd name="T78" fmla="*/ 47 w 201"/>
                <a:gd name="T79" fmla="*/ 8 h 151"/>
                <a:gd name="T80" fmla="*/ 8 w 201"/>
                <a:gd name="T81" fmla="*/ 127 h 151"/>
                <a:gd name="T82" fmla="*/ 97 w 201"/>
                <a:gd name="T83" fmla="*/ 131 h 151"/>
                <a:gd name="T84" fmla="*/ 193 w 201"/>
                <a:gd name="T85" fmla="*/ 15 h 151"/>
                <a:gd name="T86" fmla="*/ 105 w 201"/>
                <a:gd name="T87" fmla="*/ 19 h 151"/>
                <a:gd name="T88" fmla="*/ 154 w 201"/>
                <a:gd name="T89" fmla="*/ 120 h 151"/>
                <a:gd name="T90" fmla="*/ 193 w 201"/>
                <a:gd name="T91" fmla="*/ 1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51">
                  <a:moveTo>
                    <a:pt x="61" y="71"/>
                  </a:moveTo>
                  <a:cubicBezTo>
                    <a:pt x="61" y="71"/>
                    <a:pt x="61" y="71"/>
                    <a:pt x="60" y="72"/>
                  </a:cubicBezTo>
                  <a:cubicBezTo>
                    <a:pt x="58" y="75"/>
                    <a:pt x="54" y="75"/>
                    <a:pt x="49" y="76"/>
                  </a:cubicBezTo>
                  <a:cubicBezTo>
                    <a:pt x="44" y="77"/>
                    <a:pt x="39" y="79"/>
                    <a:pt x="36" y="83"/>
                  </a:cubicBezTo>
                  <a:cubicBezTo>
                    <a:pt x="35" y="85"/>
                    <a:pt x="33" y="87"/>
                    <a:pt x="31" y="89"/>
                  </a:cubicBezTo>
                  <a:cubicBezTo>
                    <a:pt x="26" y="90"/>
                    <a:pt x="21" y="91"/>
                    <a:pt x="16" y="93"/>
                  </a:cubicBezTo>
                  <a:cubicBezTo>
                    <a:pt x="16" y="86"/>
                    <a:pt x="16" y="80"/>
                    <a:pt x="16" y="73"/>
                  </a:cubicBezTo>
                  <a:cubicBezTo>
                    <a:pt x="28" y="68"/>
                    <a:pt x="41" y="66"/>
                    <a:pt x="54" y="66"/>
                  </a:cubicBezTo>
                  <a:cubicBezTo>
                    <a:pt x="56" y="67"/>
                    <a:pt x="60" y="69"/>
                    <a:pt x="61" y="71"/>
                  </a:cubicBezTo>
                  <a:close/>
                  <a:moveTo>
                    <a:pt x="73" y="72"/>
                  </a:moveTo>
                  <a:cubicBezTo>
                    <a:pt x="76" y="78"/>
                    <a:pt x="73" y="81"/>
                    <a:pt x="67" y="83"/>
                  </a:cubicBezTo>
                  <a:cubicBezTo>
                    <a:pt x="64" y="84"/>
                    <a:pt x="64" y="86"/>
                    <a:pt x="64" y="87"/>
                  </a:cubicBezTo>
                  <a:cubicBezTo>
                    <a:pt x="72" y="88"/>
                    <a:pt x="80" y="90"/>
                    <a:pt x="88" y="93"/>
                  </a:cubicBezTo>
                  <a:cubicBezTo>
                    <a:pt x="88" y="86"/>
                    <a:pt x="88" y="80"/>
                    <a:pt x="88" y="73"/>
                  </a:cubicBezTo>
                  <a:cubicBezTo>
                    <a:pt x="82" y="71"/>
                    <a:pt x="76" y="69"/>
                    <a:pt x="70" y="68"/>
                  </a:cubicBezTo>
                  <a:cubicBezTo>
                    <a:pt x="71" y="69"/>
                    <a:pt x="73" y="70"/>
                    <a:pt x="73" y="72"/>
                  </a:cubicBezTo>
                  <a:close/>
                  <a:moveTo>
                    <a:pt x="16" y="29"/>
                  </a:moveTo>
                  <a:cubicBezTo>
                    <a:pt x="39" y="20"/>
                    <a:pt x="65" y="20"/>
                    <a:pt x="88" y="29"/>
                  </a:cubicBezTo>
                  <a:cubicBezTo>
                    <a:pt x="88" y="42"/>
                    <a:pt x="88" y="55"/>
                    <a:pt x="88" y="68"/>
                  </a:cubicBezTo>
                  <a:cubicBezTo>
                    <a:pt x="82" y="59"/>
                    <a:pt x="75" y="50"/>
                    <a:pt x="69" y="42"/>
                  </a:cubicBezTo>
                  <a:cubicBezTo>
                    <a:pt x="64" y="46"/>
                    <a:pt x="60" y="50"/>
                    <a:pt x="55" y="54"/>
                  </a:cubicBezTo>
                  <a:cubicBezTo>
                    <a:pt x="50" y="49"/>
                    <a:pt x="44" y="43"/>
                    <a:pt x="39" y="39"/>
                  </a:cubicBezTo>
                  <a:cubicBezTo>
                    <a:pt x="31" y="48"/>
                    <a:pt x="23" y="57"/>
                    <a:pt x="16" y="68"/>
                  </a:cubicBezTo>
                  <a:cubicBezTo>
                    <a:pt x="16" y="55"/>
                    <a:pt x="16" y="42"/>
                    <a:pt x="16" y="29"/>
                  </a:cubicBezTo>
                  <a:close/>
                  <a:moveTo>
                    <a:pt x="70" y="34"/>
                  </a:moveTo>
                  <a:cubicBezTo>
                    <a:pt x="70" y="38"/>
                    <a:pt x="74" y="42"/>
                    <a:pt x="78" y="43"/>
                  </a:cubicBezTo>
                  <a:cubicBezTo>
                    <a:pt x="82" y="44"/>
                    <a:pt x="85" y="42"/>
                    <a:pt x="85" y="38"/>
                  </a:cubicBezTo>
                  <a:cubicBezTo>
                    <a:pt x="85" y="34"/>
                    <a:pt x="82" y="29"/>
                    <a:pt x="78" y="28"/>
                  </a:cubicBezTo>
                  <a:cubicBezTo>
                    <a:pt x="74" y="27"/>
                    <a:pt x="70" y="30"/>
                    <a:pt x="70" y="34"/>
                  </a:cubicBezTo>
                  <a:close/>
                  <a:moveTo>
                    <a:pt x="115" y="102"/>
                  </a:moveTo>
                  <a:cubicBezTo>
                    <a:pt x="115" y="107"/>
                    <a:pt x="115" y="107"/>
                    <a:pt x="115" y="107"/>
                  </a:cubicBezTo>
                  <a:cubicBezTo>
                    <a:pt x="128" y="103"/>
                    <a:pt x="142" y="102"/>
                    <a:pt x="156" y="102"/>
                  </a:cubicBezTo>
                  <a:cubicBezTo>
                    <a:pt x="156" y="98"/>
                    <a:pt x="156" y="98"/>
                    <a:pt x="156" y="98"/>
                  </a:cubicBezTo>
                  <a:cubicBezTo>
                    <a:pt x="142" y="97"/>
                    <a:pt x="128" y="99"/>
                    <a:pt x="115" y="102"/>
                  </a:cubicBezTo>
                  <a:close/>
                  <a:moveTo>
                    <a:pt x="115" y="73"/>
                  </a:moveTo>
                  <a:cubicBezTo>
                    <a:pt x="115" y="78"/>
                    <a:pt x="115" y="78"/>
                    <a:pt x="115" y="78"/>
                  </a:cubicBezTo>
                  <a:cubicBezTo>
                    <a:pt x="137" y="71"/>
                    <a:pt x="162" y="71"/>
                    <a:pt x="184" y="78"/>
                  </a:cubicBezTo>
                  <a:cubicBezTo>
                    <a:pt x="184" y="73"/>
                    <a:pt x="184" y="73"/>
                    <a:pt x="184" y="73"/>
                  </a:cubicBezTo>
                  <a:cubicBezTo>
                    <a:pt x="161" y="67"/>
                    <a:pt x="137" y="67"/>
                    <a:pt x="115" y="73"/>
                  </a:cubicBezTo>
                  <a:close/>
                  <a:moveTo>
                    <a:pt x="136" y="25"/>
                  </a:moveTo>
                  <a:cubicBezTo>
                    <a:pt x="136" y="30"/>
                    <a:pt x="136" y="30"/>
                    <a:pt x="136" y="30"/>
                  </a:cubicBezTo>
                  <a:cubicBezTo>
                    <a:pt x="152" y="28"/>
                    <a:pt x="168" y="29"/>
                    <a:pt x="184" y="34"/>
                  </a:cubicBezTo>
                  <a:cubicBezTo>
                    <a:pt x="184" y="29"/>
                    <a:pt x="184" y="29"/>
                    <a:pt x="184" y="29"/>
                  </a:cubicBezTo>
                  <a:cubicBezTo>
                    <a:pt x="168" y="24"/>
                    <a:pt x="152" y="23"/>
                    <a:pt x="136" y="25"/>
                  </a:cubicBezTo>
                  <a:close/>
                  <a:moveTo>
                    <a:pt x="115" y="43"/>
                  </a:moveTo>
                  <a:cubicBezTo>
                    <a:pt x="115" y="48"/>
                    <a:pt x="115" y="48"/>
                    <a:pt x="115" y="48"/>
                  </a:cubicBezTo>
                  <a:cubicBezTo>
                    <a:pt x="137" y="42"/>
                    <a:pt x="162" y="42"/>
                    <a:pt x="184" y="48"/>
                  </a:cubicBezTo>
                  <a:cubicBezTo>
                    <a:pt x="184" y="43"/>
                    <a:pt x="184" y="43"/>
                    <a:pt x="184" y="43"/>
                  </a:cubicBezTo>
                  <a:cubicBezTo>
                    <a:pt x="161" y="37"/>
                    <a:pt x="137" y="37"/>
                    <a:pt x="115" y="43"/>
                  </a:cubicBezTo>
                  <a:close/>
                  <a:moveTo>
                    <a:pt x="115" y="88"/>
                  </a:moveTo>
                  <a:cubicBezTo>
                    <a:pt x="115" y="92"/>
                    <a:pt x="115" y="92"/>
                    <a:pt x="115" y="92"/>
                  </a:cubicBezTo>
                  <a:cubicBezTo>
                    <a:pt x="137" y="86"/>
                    <a:pt x="162" y="86"/>
                    <a:pt x="184" y="92"/>
                  </a:cubicBezTo>
                  <a:cubicBezTo>
                    <a:pt x="184" y="87"/>
                    <a:pt x="184" y="87"/>
                    <a:pt x="184" y="87"/>
                  </a:cubicBezTo>
                  <a:cubicBezTo>
                    <a:pt x="161" y="81"/>
                    <a:pt x="137" y="81"/>
                    <a:pt x="115" y="88"/>
                  </a:cubicBezTo>
                  <a:close/>
                  <a:moveTo>
                    <a:pt x="115" y="58"/>
                  </a:moveTo>
                  <a:cubicBezTo>
                    <a:pt x="115" y="63"/>
                    <a:pt x="115" y="63"/>
                    <a:pt x="115" y="63"/>
                  </a:cubicBezTo>
                  <a:cubicBezTo>
                    <a:pt x="137" y="57"/>
                    <a:pt x="162" y="57"/>
                    <a:pt x="184" y="63"/>
                  </a:cubicBezTo>
                  <a:cubicBezTo>
                    <a:pt x="184" y="58"/>
                    <a:pt x="184" y="58"/>
                    <a:pt x="184" y="58"/>
                  </a:cubicBezTo>
                  <a:cubicBezTo>
                    <a:pt x="161" y="52"/>
                    <a:pt x="137" y="52"/>
                    <a:pt x="115" y="58"/>
                  </a:cubicBezTo>
                  <a:close/>
                  <a:moveTo>
                    <a:pt x="201" y="9"/>
                  </a:moveTo>
                  <a:cubicBezTo>
                    <a:pt x="201" y="136"/>
                    <a:pt x="201" y="136"/>
                    <a:pt x="201" y="136"/>
                  </a:cubicBezTo>
                  <a:cubicBezTo>
                    <a:pt x="201" y="145"/>
                    <a:pt x="201" y="145"/>
                    <a:pt x="201" y="145"/>
                  </a:cubicBezTo>
                  <a:cubicBezTo>
                    <a:pt x="199" y="146"/>
                    <a:pt x="197" y="147"/>
                    <a:pt x="195" y="146"/>
                  </a:cubicBezTo>
                  <a:cubicBezTo>
                    <a:pt x="182" y="141"/>
                    <a:pt x="168" y="138"/>
                    <a:pt x="154" y="138"/>
                  </a:cubicBezTo>
                  <a:cubicBezTo>
                    <a:pt x="136" y="138"/>
                    <a:pt x="119" y="143"/>
                    <a:pt x="103" y="150"/>
                  </a:cubicBezTo>
                  <a:cubicBezTo>
                    <a:pt x="102" y="151"/>
                    <a:pt x="102" y="151"/>
                    <a:pt x="101" y="151"/>
                  </a:cubicBezTo>
                  <a:cubicBezTo>
                    <a:pt x="100" y="151"/>
                    <a:pt x="99" y="151"/>
                    <a:pt x="98" y="150"/>
                  </a:cubicBezTo>
                  <a:cubicBezTo>
                    <a:pt x="83" y="143"/>
                    <a:pt x="65" y="138"/>
                    <a:pt x="47" y="138"/>
                  </a:cubicBezTo>
                  <a:cubicBezTo>
                    <a:pt x="33" y="138"/>
                    <a:pt x="19" y="141"/>
                    <a:pt x="7" y="146"/>
                  </a:cubicBezTo>
                  <a:cubicBezTo>
                    <a:pt x="4" y="147"/>
                    <a:pt x="2" y="146"/>
                    <a:pt x="0" y="145"/>
                  </a:cubicBezTo>
                  <a:cubicBezTo>
                    <a:pt x="0" y="136"/>
                    <a:pt x="0" y="136"/>
                    <a:pt x="0" y="136"/>
                  </a:cubicBezTo>
                  <a:cubicBezTo>
                    <a:pt x="0" y="9"/>
                    <a:pt x="0" y="9"/>
                    <a:pt x="0" y="9"/>
                  </a:cubicBezTo>
                  <a:cubicBezTo>
                    <a:pt x="3" y="8"/>
                    <a:pt x="3" y="8"/>
                    <a:pt x="3" y="8"/>
                  </a:cubicBezTo>
                  <a:cubicBezTo>
                    <a:pt x="17" y="3"/>
                    <a:pt x="32" y="0"/>
                    <a:pt x="47" y="0"/>
                  </a:cubicBezTo>
                  <a:cubicBezTo>
                    <a:pt x="66" y="0"/>
                    <a:pt x="84" y="4"/>
                    <a:pt x="101" y="12"/>
                  </a:cubicBezTo>
                  <a:cubicBezTo>
                    <a:pt x="117" y="4"/>
                    <a:pt x="135" y="0"/>
                    <a:pt x="154" y="0"/>
                  </a:cubicBezTo>
                  <a:cubicBezTo>
                    <a:pt x="169" y="0"/>
                    <a:pt x="184" y="3"/>
                    <a:pt x="198" y="8"/>
                  </a:cubicBezTo>
                  <a:lnTo>
                    <a:pt x="201" y="9"/>
                  </a:lnTo>
                  <a:close/>
                  <a:moveTo>
                    <a:pt x="97" y="19"/>
                  </a:moveTo>
                  <a:cubicBezTo>
                    <a:pt x="82" y="12"/>
                    <a:pt x="65" y="8"/>
                    <a:pt x="47" y="8"/>
                  </a:cubicBezTo>
                  <a:cubicBezTo>
                    <a:pt x="34" y="8"/>
                    <a:pt x="21" y="10"/>
                    <a:pt x="8" y="15"/>
                  </a:cubicBezTo>
                  <a:cubicBezTo>
                    <a:pt x="8" y="127"/>
                    <a:pt x="8" y="127"/>
                    <a:pt x="8" y="127"/>
                  </a:cubicBezTo>
                  <a:cubicBezTo>
                    <a:pt x="21" y="123"/>
                    <a:pt x="34" y="120"/>
                    <a:pt x="47" y="120"/>
                  </a:cubicBezTo>
                  <a:cubicBezTo>
                    <a:pt x="64" y="120"/>
                    <a:pt x="81" y="124"/>
                    <a:pt x="97" y="131"/>
                  </a:cubicBezTo>
                  <a:lnTo>
                    <a:pt x="97" y="19"/>
                  </a:lnTo>
                  <a:close/>
                  <a:moveTo>
                    <a:pt x="193" y="15"/>
                  </a:moveTo>
                  <a:cubicBezTo>
                    <a:pt x="180" y="10"/>
                    <a:pt x="167" y="8"/>
                    <a:pt x="154" y="8"/>
                  </a:cubicBezTo>
                  <a:cubicBezTo>
                    <a:pt x="137" y="8"/>
                    <a:pt x="120" y="12"/>
                    <a:pt x="105" y="19"/>
                  </a:cubicBezTo>
                  <a:cubicBezTo>
                    <a:pt x="105" y="131"/>
                    <a:pt x="105" y="131"/>
                    <a:pt x="105" y="131"/>
                  </a:cubicBezTo>
                  <a:cubicBezTo>
                    <a:pt x="120" y="124"/>
                    <a:pt x="137" y="120"/>
                    <a:pt x="154" y="120"/>
                  </a:cubicBezTo>
                  <a:cubicBezTo>
                    <a:pt x="167" y="120"/>
                    <a:pt x="180" y="123"/>
                    <a:pt x="193" y="127"/>
                  </a:cubicBezTo>
                  <a:lnTo>
                    <a:pt x="193" y="15"/>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4" name="Freeform 22"/>
            <p:cNvSpPr>
              <a:spLocks noEditPoints="1"/>
            </p:cNvSpPr>
            <p:nvPr/>
          </p:nvSpPr>
          <p:spPr bwMode="auto">
            <a:xfrm>
              <a:off x="4027140" y="1709583"/>
              <a:ext cx="160345" cy="152577"/>
            </a:xfrm>
            <a:custGeom>
              <a:avLst/>
              <a:gdLst>
                <a:gd name="T0" fmla="*/ 87 w 218"/>
                <a:gd name="T1" fmla="*/ 189 h 207"/>
                <a:gd name="T2" fmla="*/ 163 w 218"/>
                <a:gd name="T3" fmla="*/ 108 h 207"/>
                <a:gd name="T4" fmla="*/ 142 w 218"/>
                <a:gd name="T5" fmla="*/ 15 h 207"/>
                <a:gd name="T6" fmla="*/ 69 w 218"/>
                <a:gd name="T7" fmla="*/ 114 h 207"/>
                <a:gd name="T8" fmla="*/ 69 w 218"/>
                <a:gd name="T9" fmla="*/ 85 h 207"/>
                <a:gd name="T10" fmla="*/ 69 w 218"/>
                <a:gd name="T11" fmla="*/ 114 h 207"/>
                <a:gd name="T12" fmla="*/ 71 w 218"/>
                <a:gd name="T13" fmla="*/ 58 h 207"/>
                <a:gd name="T14" fmla="*/ 102 w 218"/>
                <a:gd name="T15" fmla="*/ 58 h 207"/>
                <a:gd name="T16" fmla="*/ 119 w 218"/>
                <a:gd name="T17" fmla="*/ 172 h 207"/>
                <a:gd name="T18" fmla="*/ 107 w 218"/>
                <a:gd name="T19" fmla="*/ 130 h 207"/>
                <a:gd name="T20" fmla="*/ 119 w 218"/>
                <a:gd name="T21" fmla="*/ 172 h 207"/>
                <a:gd name="T22" fmla="*/ 106 w 218"/>
                <a:gd name="T23" fmla="*/ 74 h 207"/>
                <a:gd name="T24" fmla="*/ 141 w 218"/>
                <a:gd name="T25" fmla="*/ 74 h 207"/>
                <a:gd name="T26" fmla="*/ 154 w 218"/>
                <a:gd name="T27" fmla="*/ 36 h 207"/>
                <a:gd name="T28" fmla="*/ 154 w 218"/>
                <a:gd name="T29" fmla="*/ 63 h 207"/>
                <a:gd name="T30" fmla="*/ 154 w 218"/>
                <a:gd name="T31" fmla="*/ 36 h 207"/>
                <a:gd name="T32" fmla="*/ 214 w 218"/>
                <a:gd name="T33" fmla="*/ 126 h 207"/>
                <a:gd name="T34" fmla="*/ 214 w 218"/>
                <a:gd name="T35" fmla="*/ 125 h 207"/>
                <a:gd name="T36" fmla="*/ 202 w 218"/>
                <a:gd name="T37" fmla="*/ 0 h 207"/>
                <a:gd name="T38" fmla="*/ 179 w 218"/>
                <a:gd name="T39" fmla="*/ 3 h 207"/>
                <a:gd name="T40" fmla="*/ 170 w 218"/>
                <a:gd name="T41" fmla="*/ 125 h 207"/>
                <a:gd name="T42" fmla="*/ 176 w 218"/>
                <a:gd name="T43" fmla="*/ 163 h 207"/>
                <a:gd name="T44" fmla="*/ 172 w 218"/>
                <a:gd name="T45" fmla="*/ 179 h 207"/>
                <a:gd name="T46" fmla="*/ 203 w 218"/>
                <a:gd name="T47" fmla="*/ 199 h 207"/>
                <a:gd name="T48" fmla="*/ 207 w 218"/>
                <a:gd name="T49" fmla="*/ 206 h 207"/>
                <a:gd name="T50" fmla="*/ 206 w 218"/>
                <a:gd name="T51" fmla="*/ 182 h 207"/>
                <a:gd name="T52" fmla="*/ 207 w 218"/>
                <a:gd name="T53" fmla="*/ 166 h 207"/>
                <a:gd name="T54" fmla="*/ 207 w 218"/>
                <a:gd name="T55" fmla="*/ 165 h 207"/>
                <a:gd name="T56" fmla="*/ 185 w 218"/>
                <a:gd name="T57" fmla="*/ 7 h 207"/>
                <a:gd name="T58" fmla="*/ 208 w 218"/>
                <a:gd name="T59" fmla="*/ 122 h 207"/>
                <a:gd name="T60" fmla="*/ 198 w 218"/>
                <a:gd name="T61" fmla="*/ 30 h 207"/>
                <a:gd name="T62" fmla="*/ 197 w 218"/>
                <a:gd name="T63" fmla="*/ 122 h 207"/>
                <a:gd name="T64" fmla="*/ 185 w 218"/>
                <a:gd name="T65" fmla="*/ 7 h 207"/>
                <a:gd name="T66" fmla="*/ 210 w 218"/>
                <a:gd name="T67" fmla="*/ 201 h 207"/>
                <a:gd name="T68" fmla="*/ 201 w 218"/>
                <a:gd name="T69" fmla="*/ 189 h 207"/>
                <a:gd name="T70" fmla="*/ 192 w 218"/>
                <a:gd name="T71" fmla="*/ 173 h 207"/>
                <a:gd name="T72" fmla="*/ 194 w 218"/>
                <a:gd name="T73" fmla="*/ 186 h 207"/>
                <a:gd name="T74" fmla="*/ 188 w 218"/>
                <a:gd name="T75" fmla="*/ 169 h 207"/>
                <a:gd name="T76" fmla="*/ 201 w 218"/>
                <a:gd name="T77" fmla="*/ 166 h 207"/>
                <a:gd name="T78" fmla="*/ 201 w 218"/>
                <a:gd name="T79" fmla="*/ 182 h 207"/>
                <a:gd name="T80" fmla="*/ 202 w 218"/>
                <a:gd name="T81" fmla="*/ 159 h 207"/>
                <a:gd name="T82" fmla="*/ 200 w 218"/>
                <a:gd name="T83" fmla="*/ 134 h 207"/>
                <a:gd name="T84" fmla="*/ 195 w 218"/>
                <a:gd name="T85" fmla="*/ 159 h 207"/>
                <a:gd name="T86" fmla="*/ 176 w 218"/>
                <a:gd name="T87" fmla="*/ 128 h 207"/>
                <a:gd name="T88" fmla="*/ 202 w 218"/>
                <a:gd name="T8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8" h="207">
                  <a:moveTo>
                    <a:pt x="32" y="69"/>
                  </a:moveTo>
                  <a:cubicBezTo>
                    <a:pt x="0" y="134"/>
                    <a:pt x="55" y="181"/>
                    <a:pt x="87" y="189"/>
                  </a:cubicBezTo>
                  <a:cubicBezTo>
                    <a:pt x="143" y="203"/>
                    <a:pt x="147" y="164"/>
                    <a:pt x="146" y="138"/>
                  </a:cubicBezTo>
                  <a:cubicBezTo>
                    <a:pt x="145" y="127"/>
                    <a:pt x="153" y="118"/>
                    <a:pt x="163" y="108"/>
                  </a:cubicBezTo>
                  <a:cubicBezTo>
                    <a:pt x="170" y="22"/>
                    <a:pt x="170" y="22"/>
                    <a:pt x="170" y="22"/>
                  </a:cubicBezTo>
                  <a:cubicBezTo>
                    <a:pt x="161" y="18"/>
                    <a:pt x="152" y="16"/>
                    <a:pt x="142" y="15"/>
                  </a:cubicBezTo>
                  <a:cubicBezTo>
                    <a:pt x="91" y="13"/>
                    <a:pt x="49" y="34"/>
                    <a:pt x="32" y="69"/>
                  </a:cubicBezTo>
                  <a:close/>
                  <a:moveTo>
                    <a:pt x="69" y="114"/>
                  </a:moveTo>
                  <a:cubicBezTo>
                    <a:pt x="61" y="114"/>
                    <a:pt x="54" y="108"/>
                    <a:pt x="54" y="100"/>
                  </a:cubicBezTo>
                  <a:cubicBezTo>
                    <a:pt x="54" y="92"/>
                    <a:pt x="61" y="85"/>
                    <a:pt x="69" y="85"/>
                  </a:cubicBezTo>
                  <a:cubicBezTo>
                    <a:pt x="77" y="85"/>
                    <a:pt x="83" y="92"/>
                    <a:pt x="83" y="100"/>
                  </a:cubicBezTo>
                  <a:cubicBezTo>
                    <a:pt x="83" y="108"/>
                    <a:pt x="77" y="114"/>
                    <a:pt x="69" y="114"/>
                  </a:cubicBezTo>
                  <a:close/>
                  <a:moveTo>
                    <a:pt x="86" y="74"/>
                  </a:moveTo>
                  <a:cubicBezTo>
                    <a:pt x="78" y="74"/>
                    <a:pt x="71" y="67"/>
                    <a:pt x="71" y="58"/>
                  </a:cubicBezTo>
                  <a:cubicBezTo>
                    <a:pt x="71" y="50"/>
                    <a:pt x="78" y="43"/>
                    <a:pt x="86" y="43"/>
                  </a:cubicBezTo>
                  <a:cubicBezTo>
                    <a:pt x="95" y="43"/>
                    <a:pt x="102" y="50"/>
                    <a:pt x="102" y="58"/>
                  </a:cubicBezTo>
                  <a:cubicBezTo>
                    <a:pt x="102" y="67"/>
                    <a:pt x="95" y="74"/>
                    <a:pt x="86" y="74"/>
                  </a:cubicBezTo>
                  <a:close/>
                  <a:moveTo>
                    <a:pt x="119" y="172"/>
                  </a:moveTo>
                  <a:cubicBezTo>
                    <a:pt x="107" y="182"/>
                    <a:pt x="88" y="178"/>
                    <a:pt x="87" y="166"/>
                  </a:cubicBezTo>
                  <a:cubicBezTo>
                    <a:pt x="86" y="149"/>
                    <a:pt x="95" y="134"/>
                    <a:pt x="107" y="130"/>
                  </a:cubicBezTo>
                  <a:cubicBezTo>
                    <a:pt x="111" y="128"/>
                    <a:pt x="120" y="132"/>
                    <a:pt x="123" y="139"/>
                  </a:cubicBezTo>
                  <a:cubicBezTo>
                    <a:pt x="127" y="147"/>
                    <a:pt x="129" y="164"/>
                    <a:pt x="119" y="172"/>
                  </a:cubicBezTo>
                  <a:close/>
                  <a:moveTo>
                    <a:pt x="124" y="92"/>
                  </a:moveTo>
                  <a:cubicBezTo>
                    <a:pt x="114" y="92"/>
                    <a:pt x="106" y="84"/>
                    <a:pt x="106" y="74"/>
                  </a:cubicBezTo>
                  <a:cubicBezTo>
                    <a:pt x="106" y="65"/>
                    <a:pt x="114" y="57"/>
                    <a:pt x="124" y="57"/>
                  </a:cubicBezTo>
                  <a:cubicBezTo>
                    <a:pt x="133" y="57"/>
                    <a:pt x="141" y="65"/>
                    <a:pt x="141" y="74"/>
                  </a:cubicBezTo>
                  <a:cubicBezTo>
                    <a:pt x="141" y="84"/>
                    <a:pt x="133" y="92"/>
                    <a:pt x="124" y="92"/>
                  </a:cubicBezTo>
                  <a:close/>
                  <a:moveTo>
                    <a:pt x="154" y="36"/>
                  </a:moveTo>
                  <a:cubicBezTo>
                    <a:pt x="161" y="36"/>
                    <a:pt x="167" y="42"/>
                    <a:pt x="167" y="49"/>
                  </a:cubicBezTo>
                  <a:cubicBezTo>
                    <a:pt x="167" y="57"/>
                    <a:pt x="161" y="63"/>
                    <a:pt x="154" y="63"/>
                  </a:cubicBezTo>
                  <a:cubicBezTo>
                    <a:pt x="146" y="63"/>
                    <a:pt x="140" y="57"/>
                    <a:pt x="140" y="49"/>
                  </a:cubicBezTo>
                  <a:cubicBezTo>
                    <a:pt x="140" y="42"/>
                    <a:pt x="146" y="36"/>
                    <a:pt x="154" y="36"/>
                  </a:cubicBezTo>
                  <a:close/>
                  <a:moveTo>
                    <a:pt x="208" y="163"/>
                  </a:moveTo>
                  <a:cubicBezTo>
                    <a:pt x="214" y="126"/>
                    <a:pt x="214" y="126"/>
                    <a:pt x="214" y="126"/>
                  </a:cubicBezTo>
                  <a:cubicBezTo>
                    <a:pt x="214" y="126"/>
                    <a:pt x="214" y="126"/>
                    <a:pt x="214" y="125"/>
                  </a:cubicBezTo>
                  <a:cubicBezTo>
                    <a:pt x="214" y="125"/>
                    <a:pt x="214" y="125"/>
                    <a:pt x="214" y="125"/>
                  </a:cubicBezTo>
                  <a:cubicBezTo>
                    <a:pt x="205" y="3"/>
                    <a:pt x="205" y="3"/>
                    <a:pt x="205" y="3"/>
                  </a:cubicBezTo>
                  <a:cubicBezTo>
                    <a:pt x="205" y="2"/>
                    <a:pt x="203" y="0"/>
                    <a:pt x="202" y="0"/>
                  </a:cubicBezTo>
                  <a:cubicBezTo>
                    <a:pt x="182" y="0"/>
                    <a:pt x="182" y="0"/>
                    <a:pt x="182" y="0"/>
                  </a:cubicBezTo>
                  <a:cubicBezTo>
                    <a:pt x="180" y="0"/>
                    <a:pt x="179" y="2"/>
                    <a:pt x="179" y="3"/>
                  </a:cubicBezTo>
                  <a:cubicBezTo>
                    <a:pt x="170" y="125"/>
                    <a:pt x="170" y="125"/>
                    <a:pt x="170" y="125"/>
                  </a:cubicBezTo>
                  <a:cubicBezTo>
                    <a:pt x="170" y="125"/>
                    <a:pt x="170" y="125"/>
                    <a:pt x="170" y="125"/>
                  </a:cubicBezTo>
                  <a:cubicBezTo>
                    <a:pt x="170" y="126"/>
                    <a:pt x="170" y="126"/>
                    <a:pt x="170" y="126"/>
                  </a:cubicBezTo>
                  <a:cubicBezTo>
                    <a:pt x="176" y="163"/>
                    <a:pt x="176" y="163"/>
                    <a:pt x="176" y="163"/>
                  </a:cubicBezTo>
                  <a:cubicBezTo>
                    <a:pt x="176" y="164"/>
                    <a:pt x="176" y="165"/>
                    <a:pt x="177" y="165"/>
                  </a:cubicBezTo>
                  <a:cubicBezTo>
                    <a:pt x="175" y="168"/>
                    <a:pt x="172" y="172"/>
                    <a:pt x="172" y="179"/>
                  </a:cubicBezTo>
                  <a:cubicBezTo>
                    <a:pt x="172" y="190"/>
                    <a:pt x="188" y="195"/>
                    <a:pt x="197" y="197"/>
                  </a:cubicBezTo>
                  <a:cubicBezTo>
                    <a:pt x="200" y="198"/>
                    <a:pt x="202" y="199"/>
                    <a:pt x="203" y="199"/>
                  </a:cubicBezTo>
                  <a:cubicBezTo>
                    <a:pt x="206" y="201"/>
                    <a:pt x="207" y="205"/>
                    <a:pt x="205" y="207"/>
                  </a:cubicBezTo>
                  <a:cubicBezTo>
                    <a:pt x="207" y="206"/>
                    <a:pt x="207" y="206"/>
                    <a:pt x="207" y="206"/>
                  </a:cubicBezTo>
                  <a:cubicBezTo>
                    <a:pt x="211" y="204"/>
                    <a:pt x="218" y="197"/>
                    <a:pt x="209" y="187"/>
                  </a:cubicBezTo>
                  <a:cubicBezTo>
                    <a:pt x="207" y="185"/>
                    <a:pt x="206" y="184"/>
                    <a:pt x="206" y="182"/>
                  </a:cubicBezTo>
                  <a:cubicBezTo>
                    <a:pt x="206" y="181"/>
                    <a:pt x="206" y="180"/>
                    <a:pt x="207" y="179"/>
                  </a:cubicBezTo>
                  <a:cubicBezTo>
                    <a:pt x="208" y="176"/>
                    <a:pt x="210" y="172"/>
                    <a:pt x="207" y="166"/>
                  </a:cubicBezTo>
                  <a:cubicBezTo>
                    <a:pt x="206" y="166"/>
                    <a:pt x="206" y="166"/>
                    <a:pt x="206" y="165"/>
                  </a:cubicBezTo>
                  <a:cubicBezTo>
                    <a:pt x="206" y="165"/>
                    <a:pt x="207" y="165"/>
                    <a:pt x="207" y="165"/>
                  </a:cubicBezTo>
                  <a:cubicBezTo>
                    <a:pt x="207" y="164"/>
                    <a:pt x="208" y="164"/>
                    <a:pt x="208" y="163"/>
                  </a:cubicBezTo>
                  <a:close/>
                  <a:moveTo>
                    <a:pt x="185" y="7"/>
                  </a:moveTo>
                  <a:cubicBezTo>
                    <a:pt x="199" y="7"/>
                    <a:pt x="199" y="7"/>
                    <a:pt x="199" y="7"/>
                  </a:cubicBezTo>
                  <a:cubicBezTo>
                    <a:pt x="208" y="122"/>
                    <a:pt x="208" y="122"/>
                    <a:pt x="208" y="122"/>
                  </a:cubicBezTo>
                  <a:cubicBezTo>
                    <a:pt x="200" y="122"/>
                    <a:pt x="200" y="122"/>
                    <a:pt x="200" y="122"/>
                  </a:cubicBezTo>
                  <a:cubicBezTo>
                    <a:pt x="198" y="30"/>
                    <a:pt x="198" y="30"/>
                    <a:pt x="198" y="30"/>
                  </a:cubicBezTo>
                  <a:cubicBezTo>
                    <a:pt x="194" y="30"/>
                    <a:pt x="194" y="30"/>
                    <a:pt x="194" y="30"/>
                  </a:cubicBezTo>
                  <a:cubicBezTo>
                    <a:pt x="197" y="122"/>
                    <a:pt x="197" y="122"/>
                    <a:pt x="197" y="122"/>
                  </a:cubicBezTo>
                  <a:cubicBezTo>
                    <a:pt x="176" y="122"/>
                    <a:pt x="176" y="122"/>
                    <a:pt x="176" y="122"/>
                  </a:cubicBezTo>
                  <a:lnTo>
                    <a:pt x="185" y="7"/>
                  </a:lnTo>
                  <a:close/>
                  <a:moveTo>
                    <a:pt x="207" y="189"/>
                  </a:moveTo>
                  <a:cubicBezTo>
                    <a:pt x="213" y="194"/>
                    <a:pt x="210" y="201"/>
                    <a:pt x="210" y="201"/>
                  </a:cubicBezTo>
                  <a:cubicBezTo>
                    <a:pt x="210" y="201"/>
                    <a:pt x="210" y="197"/>
                    <a:pt x="208" y="194"/>
                  </a:cubicBezTo>
                  <a:cubicBezTo>
                    <a:pt x="207" y="191"/>
                    <a:pt x="204" y="191"/>
                    <a:pt x="201" y="189"/>
                  </a:cubicBezTo>
                  <a:cubicBezTo>
                    <a:pt x="197" y="187"/>
                    <a:pt x="194" y="185"/>
                    <a:pt x="192" y="180"/>
                  </a:cubicBezTo>
                  <a:cubicBezTo>
                    <a:pt x="191" y="176"/>
                    <a:pt x="192" y="173"/>
                    <a:pt x="192" y="173"/>
                  </a:cubicBezTo>
                  <a:cubicBezTo>
                    <a:pt x="192" y="173"/>
                    <a:pt x="190" y="175"/>
                    <a:pt x="190" y="178"/>
                  </a:cubicBezTo>
                  <a:cubicBezTo>
                    <a:pt x="190" y="183"/>
                    <a:pt x="194" y="186"/>
                    <a:pt x="194" y="186"/>
                  </a:cubicBezTo>
                  <a:cubicBezTo>
                    <a:pt x="194" y="186"/>
                    <a:pt x="189" y="185"/>
                    <a:pt x="187" y="180"/>
                  </a:cubicBezTo>
                  <a:cubicBezTo>
                    <a:pt x="185" y="177"/>
                    <a:pt x="187" y="174"/>
                    <a:pt x="188" y="169"/>
                  </a:cubicBezTo>
                  <a:cubicBezTo>
                    <a:pt x="188" y="168"/>
                    <a:pt x="188" y="167"/>
                    <a:pt x="188" y="166"/>
                  </a:cubicBezTo>
                  <a:cubicBezTo>
                    <a:pt x="201" y="166"/>
                    <a:pt x="201" y="166"/>
                    <a:pt x="201" y="166"/>
                  </a:cubicBezTo>
                  <a:cubicBezTo>
                    <a:pt x="202" y="167"/>
                    <a:pt x="203" y="169"/>
                    <a:pt x="203" y="172"/>
                  </a:cubicBezTo>
                  <a:cubicBezTo>
                    <a:pt x="203" y="178"/>
                    <a:pt x="201" y="179"/>
                    <a:pt x="201" y="182"/>
                  </a:cubicBezTo>
                  <a:cubicBezTo>
                    <a:pt x="202" y="185"/>
                    <a:pt x="205" y="187"/>
                    <a:pt x="207" y="189"/>
                  </a:cubicBezTo>
                  <a:close/>
                  <a:moveTo>
                    <a:pt x="202" y="159"/>
                  </a:moveTo>
                  <a:cubicBezTo>
                    <a:pt x="198" y="159"/>
                    <a:pt x="198" y="159"/>
                    <a:pt x="198" y="159"/>
                  </a:cubicBezTo>
                  <a:cubicBezTo>
                    <a:pt x="200" y="134"/>
                    <a:pt x="200" y="134"/>
                    <a:pt x="200" y="134"/>
                  </a:cubicBezTo>
                  <a:cubicBezTo>
                    <a:pt x="197" y="134"/>
                    <a:pt x="197" y="134"/>
                    <a:pt x="197" y="134"/>
                  </a:cubicBezTo>
                  <a:cubicBezTo>
                    <a:pt x="195" y="159"/>
                    <a:pt x="195" y="159"/>
                    <a:pt x="195" y="159"/>
                  </a:cubicBezTo>
                  <a:cubicBezTo>
                    <a:pt x="182" y="159"/>
                    <a:pt x="182" y="159"/>
                    <a:pt x="182" y="159"/>
                  </a:cubicBezTo>
                  <a:cubicBezTo>
                    <a:pt x="176" y="128"/>
                    <a:pt x="176" y="128"/>
                    <a:pt x="176" y="128"/>
                  </a:cubicBezTo>
                  <a:cubicBezTo>
                    <a:pt x="207" y="128"/>
                    <a:pt x="207" y="128"/>
                    <a:pt x="207" y="128"/>
                  </a:cubicBezTo>
                  <a:lnTo>
                    <a:pt x="202" y="15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5" name="Freeform 90"/>
            <p:cNvSpPr>
              <a:spLocks noEditPoints="1"/>
            </p:cNvSpPr>
            <p:nvPr/>
          </p:nvSpPr>
          <p:spPr bwMode="auto">
            <a:xfrm>
              <a:off x="4187466" y="1456540"/>
              <a:ext cx="275905" cy="228431"/>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6" name="Freeform 33"/>
            <p:cNvSpPr>
              <a:spLocks noEditPoints="1"/>
            </p:cNvSpPr>
            <p:nvPr/>
          </p:nvSpPr>
          <p:spPr bwMode="auto">
            <a:xfrm>
              <a:off x="6003857" y="1745807"/>
              <a:ext cx="198534" cy="254545"/>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7" name="Freeform 33"/>
            <p:cNvSpPr>
              <a:spLocks noEditPoints="1"/>
            </p:cNvSpPr>
            <p:nvPr/>
          </p:nvSpPr>
          <p:spPr bwMode="auto">
            <a:xfrm>
              <a:off x="6353285" y="1940485"/>
              <a:ext cx="275478" cy="353197"/>
            </a:xfrm>
            <a:custGeom>
              <a:avLst/>
              <a:gdLst>
                <a:gd name="T0" fmla="*/ 130 w 148"/>
                <a:gd name="T1" fmla="*/ 111 h 191"/>
                <a:gd name="T2" fmla="*/ 148 w 148"/>
                <a:gd name="T3" fmla="*/ 66 h 191"/>
                <a:gd name="T4" fmla="*/ 82 w 148"/>
                <a:gd name="T5" fmla="*/ 0 h 191"/>
                <a:gd name="T6" fmla="*/ 45 w 148"/>
                <a:gd name="T7" fmla="*/ 11 h 191"/>
                <a:gd name="T8" fmla="*/ 44 w 148"/>
                <a:gd name="T9" fmla="*/ 11 h 191"/>
                <a:gd name="T10" fmla="*/ 43 w 148"/>
                <a:gd name="T11" fmla="*/ 12 h 191"/>
                <a:gd name="T12" fmla="*/ 28 w 148"/>
                <a:gd name="T13" fmla="*/ 28 h 191"/>
                <a:gd name="T14" fmla="*/ 17 w 148"/>
                <a:gd name="T15" fmla="*/ 52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2 h 191"/>
                <a:gd name="T32" fmla="*/ 35 w 148"/>
                <a:gd name="T33" fmla="*/ 152 h 191"/>
                <a:gd name="T34" fmla="*/ 44 w 148"/>
                <a:gd name="T35" fmla="*/ 150 h 191"/>
                <a:gd name="T36" fmla="*/ 51 w 148"/>
                <a:gd name="T37" fmla="*/ 150 h 191"/>
                <a:gd name="T38" fmla="*/ 60 w 148"/>
                <a:gd name="T39" fmla="*/ 159 h 191"/>
                <a:gd name="T40" fmla="*/ 58 w 148"/>
                <a:gd name="T41" fmla="*/ 170 h 191"/>
                <a:gd name="T42" fmla="*/ 49 w 148"/>
                <a:gd name="T43" fmla="*/ 191 h 191"/>
                <a:gd name="T44" fmla="*/ 89 w 148"/>
                <a:gd name="T45" fmla="*/ 170 h 191"/>
                <a:gd name="T46" fmla="*/ 131 w 148"/>
                <a:gd name="T47" fmla="*/ 162 h 191"/>
                <a:gd name="T48" fmla="*/ 130 w 148"/>
                <a:gd name="T49" fmla="*/ 111 h 191"/>
                <a:gd name="T50" fmla="*/ 104 w 148"/>
                <a:gd name="T51" fmla="*/ 76 h 191"/>
                <a:gd name="T52" fmla="*/ 101 w 148"/>
                <a:gd name="T53" fmla="*/ 71 h 191"/>
                <a:gd name="T54" fmla="*/ 70 w 148"/>
                <a:gd name="T55" fmla="*/ 113 h 191"/>
                <a:gd name="T56" fmla="*/ 76 w 148"/>
                <a:gd name="T57" fmla="*/ 78 h 191"/>
                <a:gd name="T58" fmla="*/ 63 w 148"/>
                <a:gd name="T59" fmla="*/ 78 h 191"/>
                <a:gd name="T60" fmla="*/ 68 w 148"/>
                <a:gd name="T61" fmla="*/ 58 h 191"/>
                <a:gd name="T62" fmla="*/ 62 w 148"/>
                <a:gd name="T63" fmla="*/ 59 h 191"/>
                <a:gd name="T64" fmla="*/ 49 w 148"/>
                <a:gd name="T65" fmla="*/ 21 h 191"/>
                <a:gd name="T66" fmla="*/ 49 w 148"/>
                <a:gd name="T67" fmla="*/ 21 h 191"/>
                <a:gd name="T68" fmla="*/ 49 w 148"/>
                <a:gd name="T69" fmla="*/ 21 h 191"/>
                <a:gd name="T70" fmla="*/ 49 w 148"/>
                <a:gd name="T71" fmla="*/ 21 h 191"/>
                <a:gd name="T72" fmla="*/ 50 w 148"/>
                <a:gd name="T73" fmla="*/ 20 h 191"/>
                <a:gd name="T74" fmla="*/ 82 w 148"/>
                <a:gd name="T75" fmla="*/ 10 h 191"/>
                <a:gd name="T76" fmla="*/ 135 w 148"/>
                <a:gd name="T77" fmla="*/ 48 h 191"/>
                <a:gd name="T78" fmla="*/ 135 w 148"/>
                <a:gd name="T79" fmla="*/ 69 h 191"/>
                <a:gd name="T80" fmla="*/ 104 w 148"/>
                <a:gd name="T81" fmla="*/ 76 h 191"/>
                <a:gd name="T82" fmla="*/ 90 w 148"/>
                <a:gd name="T83" fmla="*/ 61 h 191"/>
                <a:gd name="T84" fmla="*/ 103 w 148"/>
                <a:gd name="T85" fmla="*/ 61 h 191"/>
                <a:gd name="T86" fmla="*/ 75 w 148"/>
                <a:gd name="T87" fmla="*/ 101 h 191"/>
                <a:gd name="T88" fmla="*/ 81 w 148"/>
                <a:gd name="T89" fmla="*/ 74 h 191"/>
                <a:gd name="T90" fmla="*/ 68 w 148"/>
                <a:gd name="T91" fmla="*/ 74 h 191"/>
                <a:gd name="T92" fmla="*/ 76 w 148"/>
                <a:gd name="T93" fmla="*/ 39 h 191"/>
                <a:gd name="T94" fmla="*/ 97 w 148"/>
                <a:gd name="T95" fmla="*/ 39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1"/>
                  </a:moveTo>
                  <a:cubicBezTo>
                    <a:pt x="142" y="92"/>
                    <a:pt x="148" y="84"/>
                    <a:pt x="148" y="66"/>
                  </a:cubicBezTo>
                  <a:cubicBezTo>
                    <a:pt x="148" y="30"/>
                    <a:pt x="118" y="0"/>
                    <a:pt x="82" y="0"/>
                  </a:cubicBezTo>
                  <a:cubicBezTo>
                    <a:pt x="68" y="0"/>
                    <a:pt x="55" y="4"/>
                    <a:pt x="45" y="11"/>
                  </a:cubicBezTo>
                  <a:cubicBezTo>
                    <a:pt x="45" y="11"/>
                    <a:pt x="44" y="11"/>
                    <a:pt x="44" y="11"/>
                  </a:cubicBezTo>
                  <a:cubicBezTo>
                    <a:pt x="44" y="11"/>
                    <a:pt x="44" y="12"/>
                    <a:pt x="43" y="12"/>
                  </a:cubicBezTo>
                  <a:cubicBezTo>
                    <a:pt x="37" y="17"/>
                    <a:pt x="32" y="21"/>
                    <a:pt x="28" y="28"/>
                  </a:cubicBezTo>
                  <a:cubicBezTo>
                    <a:pt x="23" y="35"/>
                    <a:pt x="19" y="44"/>
                    <a:pt x="17" y="52"/>
                  </a:cubicBezTo>
                  <a:cubicBezTo>
                    <a:pt x="14" y="67"/>
                    <a:pt x="20" y="67"/>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1" y="129"/>
                    <a:pt x="26" y="128"/>
                    <a:pt x="25" y="132"/>
                  </a:cubicBezTo>
                  <a:cubicBezTo>
                    <a:pt x="21" y="149"/>
                    <a:pt x="30" y="152"/>
                    <a:pt x="35" y="152"/>
                  </a:cubicBezTo>
                  <a:cubicBezTo>
                    <a:pt x="38" y="152"/>
                    <a:pt x="41" y="151"/>
                    <a:pt x="44" y="150"/>
                  </a:cubicBezTo>
                  <a:cubicBezTo>
                    <a:pt x="47" y="150"/>
                    <a:pt x="49" y="150"/>
                    <a:pt x="51" y="150"/>
                  </a:cubicBezTo>
                  <a:cubicBezTo>
                    <a:pt x="58" y="150"/>
                    <a:pt x="61" y="153"/>
                    <a:pt x="60" y="159"/>
                  </a:cubicBezTo>
                  <a:cubicBezTo>
                    <a:pt x="58" y="164"/>
                    <a:pt x="59" y="167"/>
                    <a:pt x="58" y="170"/>
                  </a:cubicBezTo>
                  <a:cubicBezTo>
                    <a:pt x="57" y="174"/>
                    <a:pt x="49" y="191"/>
                    <a:pt x="49" y="191"/>
                  </a:cubicBezTo>
                  <a:cubicBezTo>
                    <a:pt x="49" y="191"/>
                    <a:pt x="62" y="181"/>
                    <a:pt x="89" y="170"/>
                  </a:cubicBezTo>
                  <a:cubicBezTo>
                    <a:pt x="115" y="159"/>
                    <a:pt x="131" y="162"/>
                    <a:pt x="131" y="162"/>
                  </a:cubicBezTo>
                  <a:cubicBezTo>
                    <a:pt x="131" y="162"/>
                    <a:pt x="118" y="131"/>
                    <a:pt x="130" y="111"/>
                  </a:cubicBezTo>
                  <a:close/>
                  <a:moveTo>
                    <a:pt x="104" y="76"/>
                  </a:moveTo>
                  <a:cubicBezTo>
                    <a:pt x="103" y="74"/>
                    <a:pt x="102" y="73"/>
                    <a:pt x="101" y="71"/>
                  </a:cubicBezTo>
                  <a:cubicBezTo>
                    <a:pt x="70" y="113"/>
                    <a:pt x="70" y="113"/>
                    <a:pt x="70" y="113"/>
                  </a:cubicBezTo>
                  <a:cubicBezTo>
                    <a:pt x="76" y="78"/>
                    <a:pt x="76" y="78"/>
                    <a:pt x="76" y="78"/>
                  </a:cubicBezTo>
                  <a:cubicBezTo>
                    <a:pt x="63" y="78"/>
                    <a:pt x="63" y="78"/>
                    <a:pt x="63" y="78"/>
                  </a:cubicBezTo>
                  <a:cubicBezTo>
                    <a:pt x="68" y="58"/>
                    <a:pt x="68" y="58"/>
                    <a:pt x="68" y="58"/>
                  </a:cubicBezTo>
                  <a:cubicBezTo>
                    <a:pt x="66" y="58"/>
                    <a:pt x="64" y="58"/>
                    <a:pt x="62" y="59"/>
                  </a:cubicBezTo>
                  <a:cubicBezTo>
                    <a:pt x="37" y="62"/>
                    <a:pt x="30" y="36"/>
                    <a:pt x="49" y="21"/>
                  </a:cubicBezTo>
                  <a:cubicBezTo>
                    <a:pt x="49" y="21"/>
                    <a:pt x="49" y="21"/>
                    <a:pt x="49" y="21"/>
                  </a:cubicBezTo>
                  <a:cubicBezTo>
                    <a:pt x="49" y="21"/>
                    <a:pt x="49" y="21"/>
                    <a:pt x="49" y="21"/>
                  </a:cubicBezTo>
                  <a:cubicBezTo>
                    <a:pt x="49" y="21"/>
                    <a:pt x="49" y="21"/>
                    <a:pt x="49" y="21"/>
                  </a:cubicBezTo>
                  <a:cubicBezTo>
                    <a:pt x="50" y="20"/>
                    <a:pt x="50" y="20"/>
                    <a:pt x="50" y="20"/>
                  </a:cubicBezTo>
                  <a:cubicBezTo>
                    <a:pt x="59" y="14"/>
                    <a:pt x="70" y="10"/>
                    <a:pt x="82" y="10"/>
                  </a:cubicBezTo>
                  <a:cubicBezTo>
                    <a:pt x="106" y="10"/>
                    <a:pt x="127" y="26"/>
                    <a:pt x="135" y="48"/>
                  </a:cubicBezTo>
                  <a:cubicBezTo>
                    <a:pt x="138" y="57"/>
                    <a:pt x="138" y="63"/>
                    <a:pt x="135" y="69"/>
                  </a:cubicBezTo>
                  <a:cubicBezTo>
                    <a:pt x="130" y="82"/>
                    <a:pt x="108" y="82"/>
                    <a:pt x="104" y="76"/>
                  </a:cubicBezTo>
                  <a:close/>
                  <a:moveTo>
                    <a:pt x="90" y="61"/>
                  </a:moveTo>
                  <a:cubicBezTo>
                    <a:pt x="103" y="61"/>
                    <a:pt x="103" y="61"/>
                    <a:pt x="103" y="61"/>
                  </a:cubicBezTo>
                  <a:cubicBezTo>
                    <a:pt x="75" y="101"/>
                    <a:pt x="75" y="101"/>
                    <a:pt x="75" y="101"/>
                  </a:cubicBezTo>
                  <a:cubicBezTo>
                    <a:pt x="81" y="74"/>
                    <a:pt x="81" y="74"/>
                    <a:pt x="81" y="74"/>
                  </a:cubicBezTo>
                  <a:cubicBezTo>
                    <a:pt x="68" y="74"/>
                    <a:pt x="68" y="74"/>
                    <a:pt x="68" y="74"/>
                  </a:cubicBezTo>
                  <a:cubicBezTo>
                    <a:pt x="76" y="39"/>
                    <a:pt x="76" y="39"/>
                    <a:pt x="76" y="39"/>
                  </a:cubicBezTo>
                  <a:cubicBezTo>
                    <a:pt x="97" y="39"/>
                    <a:pt x="97" y="39"/>
                    <a:pt x="97" y="39"/>
                  </a:cubicBezTo>
                  <a:lnTo>
                    <a:pt x="90" y="61"/>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8" name="Freeform 90"/>
            <p:cNvSpPr>
              <a:spLocks noEditPoints="1"/>
            </p:cNvSpPr>
            <p:nvPr/>
          </p:nvSpPr>
          <p:spPr bwMode="auto">
            <a:xfrm>
              <a:off x="7160415" y="1824370"/>
              <a:ext cx="275905" cy="228431"/>
            </a:xfrm>
            <a:custGeom>
              <a:avLst/>
              <a:gdLst>
                <a:gd name="T0" fmla="*/ 70 w 206"/>
                <a:gd name="T1" fmla="*/ 42 h 170"/>
                <a:gd name="T2" fmla="*/ 70 w 206"/>
                <a:gd name="T3" fmla="*/ 9 h 170"/>
                <a:gd name="T4" fmla="*/ 103 w 206"/>
                <a:gd name="T5" fmla="*/ 9 h 170"/>
                <a:gd name="T6" fmla="*/ 108 w 206"/>
                <a:gd name="T7" fmla="*/ 14 h 170"/>
                <a:gd name="T8" fmla="*/ 114 w 206"/>
                <a:gd name="T9" fmla="*/ 9 h 170"/>
                <a:gd name="T10" fmla="*/ 147 w 206"/>
                <a:gd name="T11" fmla="*/ 9 h 170"/>
                <a:gd name="T12" fmla="*/ 147 w 206"/>
                <a:gd name="T13" fmla="*/ 42 h 170"/>
                <a:gd name="T14" fmla="*/ 115 w 206"/>
                <a:gd name="T15" fmla="*/ 74 h 170"/>
                <a:gd name="T16" fmla="*/ 102 w 206"/>
                <a:gd name="T17" fmla="*/ 74 h 170"/>
                <a:gd name="T18" fmla="*/ 70 w 206"/>
                <a:gd name="T19" fmla="*/ 42 h 170"/>
                <a:gd name="T20" fmla="*/ 0 w 206"/>
                <a:gd name="T21" fmla="*/ 99 h 170"/>
                <a:gd name="T22" fmla="*/ 43 w 206"/>
                <a:gd name="T23" fmla="*/ 99 h 170"/>
                <a:gd name="T24" fmla="*/ 43 w 206"/>
                <a:gd name="T25" fmla="*/ 170 h 170"/>
                <a:gd name="T26" fmla="*/ 0 w 206"/>
                <a:gd name="T27" fmla="*/ 170 h 170"/>
                <a:gd name="T28" fmla="*/ 0 w 206"/>
                <a:gd name="T29" fmla="*/ 99 h 170"/>
                <a:gd name="T30" fmla="*/ 8 w 206"/>
                <a:gd name="T31" fmla="*/ 155 h 170"/>
                <a:gd name="T32" fmla="*/ 14 w 206"/>
                <a:gd name="T33" fmla="*/ 161 h 170"/>
                <a:gd name="T34" fmla="*/ 20 w 206"/>
                <a:gd name="T35" fmla="*/ 155 h 170"/>
                <a:gd name="T36" fmla="*/ 14 w 206"/>
                <a:gd name="T37" fmla="*/ 148 h 170"/>
                <a:gd name="T38" fmla="*/ 8 w 206"/>
                <a:gd name="T39" fmla="*/ 155 h 170"/>
                <a:gd name="T40" fmla="*/ 189 w 206"/>
                <a:gd name="T41" fmla="*/ 99 h 170"/>
                <a:gd name="T42" fmla="*/ 153 w 206"/>
                <a:gd name="T43" fmla="*/ 119 h 170"/>
                <a:gd name="T44" fmla="*/ 160 w 206"/>
                <a:gd name="T45" fmla="*/ 125 h 170"/>
                <a:gd name="T46" fmla="*/ 156 w 206"/>
                <a:gd name="T47" fmla="*/ 132 h 170"/>
                <a:gd name="T48" fmla="*/ 129 w 206"/>
                <a:gd name="T49" fmla="*/ 139 h 170"/>
                <a:gd name="T50" fmla="*/ 102 w 206"/>
                <a:gd name="T51" fmla="*/ 124 h 170"/>
                <a:gd name="T52" fmla="*/ 127 w 206"/>
                <a:gd name="T53" fmla="*/ 136 h 170"/>
                <a:gd name="T54" fmla="*/ 150 w 206"/>
                <a:gd name="T55" fmla="*/ 126 h 170"/>
                <a:gd name="T56" fmla="*/ 120 w 206"/>
                <a:gd name="T57" fmla="*/ 106 h 170"/>
                <a:gd name="T58" fmla="*/ 92 w 206"/>
                <a:gd name="T59" fmla="*/ 95 h 170"/>
                <a:gd name="T60" fmla="*/ 55 w 206"/>
                <a:gd name="T61" fmla="*/ 103 h 170"/>
                <a:gd name="T62" fmla="*/ 48 w 206"/>
                <a:gd name="T63" fmla="*/ 103 h 170"/>
                <a:gd name="T64" fmla="*/ 48 w 206"/>
                <a:gd name="T65" fmla="*/ 151 h 170"/>
                <a:gd name="T66" fmla="*/ 62 w 206"/>
                <a:gd name="T67" fmla="*/ 151 h 170"/>
                <a:gd name="T68" fmla="*/ 83 w 206"/>
                <a:gd name="T69" fmla="*/ 153 h 170"/>
                <a:gd name="T70" fmla="*/ 119 w 206"/>
                <a:gd name="T71" fmla="*/ 164 h 170"/>
                <a:gd name="T72" fmla="*/ 145 w 206"/>
                <a:gd name="T73" fmla="*/ 156 h 170"/>
                <a:gd name="T74" fmla="*/ 173 w 206"/>
                <a:gd name="T75" fmla="*/ 136 h 170"/>
                <a:gd name="T76" fmla="*/ 202 w 206"/>
                <a:gd name="T77" fmla="*/ 111 h 170"/>
                <a:gd name="T78" fmla="*/ 189 w 206"/>
                <a:gd name="T79"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6" h="170">
                  <a:moveTo>
                    <a:pt x="70" y="42"/>
                  </a:moveTo>
                  <a:cubicBezTo>
                    <a:pt x="61" y="33"/>
                    <a:pt x="61" y="18"/>
                    <a:pt x="70" y="9"/>
                  </a:cubicBezTo>
                  <a:cubicBezTo>
                    <a:pt x="79" y="0"/>
                    <a:pt x="94" y="0"/>
                    <a:pt x="103" y="9"/>
                  </a:cubicBezTo>
                  <a:cubicBezTo>
                    <a:pt x="108" y="14"/>
                    <a:pt x="108" y="14"/>
                    <a:pt x="108" y="14"/>
                  </a:cubicBezTo>
                  <a:cubicBezTo>
                    <a:pt x="114" y="9"/>
                    <a:pt x="114" y="9"/>
                    <a:pt x="114" y="9"/>
                  </a:cubicBezTo>
                  <a:cubicBezTo>
                    <a:pt x="123" y="0"/>
                    <a:pt x="138" y="0"/>
                    <a:pt x="147" y="9"/>
                  </a:cubicBezTo>
                  <a:cubicBezTo>
                    <a:pt x="156" y="18"/>
                    <a:pt x="156" y="33"/>
                    <a:pt x="147" y="42"/>
                  </a:cubicBezTo>
                  <a:cubicBezTo>
                    <a:pt x="115" y="74"/>
                    <a:pt x="115" y="74"/>
                    <a:pt x="115" y="74"/>
                  </a:cubicBezTo>
                  <a:cubicBezTo>
                    <a:pt x="111" y="77"/>
                    <a:pt x="105" y="77"/>
                    <a:pt x="102" y="74"/>
                  </a:cubicBezTo>
                  <a:lnTo>
                    <a:pt x="70" y="42"/>
                  </a:lnTo>
                  <a:close/>
                  <a:moveTo>
                    <a:pt x="0" y="99"/>
                  </a:moveTo>
                  <a:cubicBezTo>
                    <a:pt x="43" y="99"/>
                    <a:pt x="43" y="99"/>
                    <a:pt x="43" y="99"/>
                  </a:cubicBezTo>
                  <a:cubicBezTo>
                    <a:pt x="43" y="170"/>
                    <a:pt x="43" y="170"/>
                    <a:pt x="43" y="170"/>
                  </a:cubicBezTo>
                  <a:cubicBezTo>
                    <a:pt x="0" y="170"/>
                    <a:pt x="0" y="170"/>
                    <a:pt x="0" y="170"/>
                  </a:cubicBezTo>
                  <a:lnTo>
                    <a:pt x="0" y="99"/>
                  </a:lnTo>
                  <a:close/>
                  <a:moveTo>
                    <a:pt x="8" y="155"/>
                  </a:moveTo>
                  <a:cubicBezTo>
                    <a:pt x="8" y="158"/>
                    <a:pt x="11" y="161"/>
                    <a:pt x="14" y="161"/>
                  </a:cubicBezTo>
                  <a:cubicBezTo>
                    <a:pt x="17" y="161"/>
                    <a:pt x="20" y="158"/>
                    <a:pt x="20" y="155"/>
                  </a:cubicBezTo>
                  <a:cubicBezTo>
                    <a:pt x="20" y="151"/>
                    <a:pt x="17" y="148"/>
                    <a:pt x="14" y="148"/>
                  </a:cubicBezTo>
                  <a:cubicBezTo>
                    <a:pt x="11" y="148"/>
                    <a:pt x="8" y="151"/>
                    <a:pt x="8" y="155"/>
                  </a:cubicBezTo>
                  <a:moveTo>
                    <a:pt x="189" y="99"/>
                  </a:moveTo>
                  <a:cubicBezTo>
                    <a:pt x="179" y="98"/>
                    <a:pt x="153" y="119"/>
                    <a:pt x="153" y="119"/>
                  </a:cubicBezTo>
                  <a:cubicBezTo>
                    <a:pt x="153" y="119"/>
                    <a:pt x="157" y="123"/>
                    <a:pt x="160" y="125"/>
                  </a:cubicBezTo>
                  <a:cubicBezTo>
                    <a:pt x="162" y="126"/>
                    <a:pt x="159" y="130"/>
                    <a:pt x="156" y="132"/>
                  </a:cubicBezTo>
                  <a:cubicBezTo>
                    <a:pt x="152" y="135"/>
                    <a:pt x="139" y="142"/>
                    <a:pt x="129" y="139"/>
                  </a:cubicBezTo>
                  <a:cubicBezTo>
                    <a:pt x="119" y="136"/>
                    <a:pt x="102" y="124"/>
                    <a:pt x="102" y="124"/>
                  </a:cubicBezTo>
                  <a:cubicBezTo>
                    <a:pt x="102" y="124"/>
                    <a:pt x="118" y="132"/>
                    <a:pt x="127" y="136"/>
                  </a:cubicBezTo>
                  <a:cubicBezTo>
                    <a:pt x="136" y="139"/>
                    <a:pt x="154" y="129"/>
                    <a:pt x="150" y="126"/>
                  </a:cubicBezTo>
                  <a:cubicBezTo>
                    <a:pt x="146" y="122"/>
                    <a:pt x="132" y="116"/>
                    <a:pt x="120" y="106"/>
                  </a:cubicBezTo>
                  <a:cubicBezTo>
                    <a:pt x="115" y="101"/>
                    <a:pt x="102" y="95"/>
                    <a:pt x="92" y="95"/>
                  </a:cubicBezTo>
                  <a:cubicBezTo>
                    <a:pt x="82" y="95"/>
                    <a:pt x="63" y="103"/>
                    <a:pt x="55" y="103"/>
                  </a:cubicBezTo>
                  <a:cubicBezTo>
                    <a:pt x="48" y="103"/>
                    <a:pt x="48" y="103"/>
                    <a:pt x="48" y="103"/>
                  </a:cubicBezTo>
                  <a:cubicBezTo>
                    <a:pt x="48" y="151"/>
                    <a:pt x="48" y="151"/>
                    <a:pt x="48" y="151"/>
                  </a:cubicBezTo>
                  <a:cubicBezTo>
                    <a:pt x="62" y="151"/>
                    <a:pt x="62" y="151"/>
                    <a:pt x="62" y="151"/>
                  </a:cubicBezTo>
                  <a:cubicBezTo>
                    <a:pt x="69" y="151"/>
                    <a:pt x="79" y="151"/>
                    <a:pt x="83" y="153"/>
                  </a:cubicBezTo>
                  <a:cubicBezTo>
                    <a:pt x="87" y="155"/>
                    <a:pt x="112" y="164"/>
                    <a:pt x="119" y="164"/>
                  </a:cubicBezTo>
                  <a:cubicBezTo>
                    <a:pt x="126" y="164"/>
                    <a:pt x="137" y="161"/>
                    <a:pt x="145" y="156"/>
                  </a:cubicBezTo>
                  <a:cubicBezTo>
                    <a:pt x="153" y="150"/>
                    <a:pt x="167" y="141"/>
                    <a:pt x="173" y="136"/>
                  </a:cubicBezTo>
                  <a:cubicBezTo>
                    <a:pt x="179" y="131"/>
                    <a:pt x="199" y="115"/>
                    <a:pt x="202" y="111"/>
                  </a:cubicBezTo>
                  <a:cubicBezTo>
                    <a:pt x="206" y="108"/>
                    <a:pt x="199" y="100"/>
                    <a:pt x="189" y="99"/>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69" name="Freeform 20"/>
            <p:cNvSpPr>
              <a:spLocks noEditPoints="1"/>
            </p:cNvSpPr>
            <p:nvPr/>
          </p:nvSpPr>
          <p:spPr bwMode="auto">
            <a:xfrm>
              <a:off x="6098108" y="1975859"/>
              <a:ext cx="248417" cy="250605"/>
            </a:xfrm>
            <a:custGeom>
              <a:avLst/>
              <a:gdLst>
                <a:gd name="T0" fmla="*/ 188 w 192"/>
                <a:gd name="T1" fmla="*/ 15 h 193"/>
                <a:gd name="T2" fmla="*/ 177 w 192"/>
                <a:gd name="T3" fmla="*/ 5 h 193"/>
                <a:gd name="T4" fmla="*/ 161 w 192"/>
                <a:gd name="T5" fmla="*/ 5 h 193"/>
                <a:gd name="T6" fmla="*/ 146 w 192"/>
                <a:gd name="T7" fmla="*/ 20 h 193"/>
                <a:gd name="T8" fmla="*/ 123 w 192"/>
                <a:gd name="T9" fmla="*/ 25 h 193"/>
                <a:gd name="T10" fmla="*/ 121 w 192"/>
                <a:gd name="T11" fmla="*/ 28 h 193"/>
                <a:gd name="T12" fmla="*/ 112 w 192"/>
                <a:gd name="T13" fmla="*/ 25 h 193"/>
                <a:gd name="T14" fmla="*/ 96 w 192"/>
                <a:gd name="T15" fmla="*/ 32 h 193"/>
                <a:gd name="T16" fmla="*/ 42 w 192"/>
                <a:gd name="T17" fmla="*/ 87 h 193"/>
                <a:gd name="T18" fmla="*/ 41 w 192"/>
                <a:gd name="T19" fmla="*/ 90 h 193"/>
                <a:gd name="T20" fmla="*/ 42 w 192"/>
                <a:gd name="T21" fmla="*/ 91 h 193"/>
                <a:gd name="T22" fmla="*/ 44 w 192"/>
                <a:gd name="T23" fmla="*/ 92 h 193"/>
                <a:gd name="T24" fmla="*/ 60 w 192"/>
                <a:gd name="T25" fmla="*/ 84 h 193"/>
                <a:gd name="T26" fmla="*/ 59 w 192"/>
                <a:gd name="T27" fmla="*/ 78 h 193"/>
                <a:gd name="T28" fmla="*/ 101 w 192"/>
                <a:gd name="T29" fmla="*/ 37 h 193"/>
                <a:gd name="T30" fmla="*/ 112 w 192"/>
                <a:gd name="T31" fmla="*/ 31 h 193"/>
                <a:gd name="T32" fmla="*/ 117 w 192"/>
                <a:gd name="T33" fmla="*/ 32 h 193"/>
                <a:gd name="T34" fmla="*/ 94 w 192"/>
                <a:gd name="T35" fmla="*/ 55 h 193"/>
                <a:gd name="T36" fmla="*/ 94 w 192"/>
                <a:gd name="T37" fmla="*/ 55 h 193"/>
                <a:gd name="T38" fmla="*/ 37 w 192"/>
                <a:gd name="T39" fmla="*/ 112 h 193"/>
                <a:gd name="T40" fmla="*/ 33 w 192"/>
                <a:gd name="T41" fmla="*/ 116 h 193"/>
                <a:gd name="T42" fmla="*/ 4 w 192"/>
                <a:gd name="T43" fmla="*/ 174 h 193"/>
                <a:gd name="T44" fmla="*/ 5 w 192"/>
                <a:gd name="T45" fmla="*/ 176 h 193"/>
                <a:gd name="T46" fmla="*/ 1 w 192"/>
                <a:gd name="T47" fmla="*/ 186 h 193"/>
                <a:gd name="T48" fmla="*/ 7 w 192"/>
                <a:gd name="T49" fmla="*/ 191 h 193"/>
                <a:gd name="T50" fmla="*/ 17 w 192"/>
                <a:gd name="T51" fmla="*/ 188 h 193"/>
                <a:gd name="T52" fmla="*/ 19 w 192"/>
                <a:gd name="T53" fmla="*/ 189 h 193"/>
                <a:gd name="T54" fmla="*/ 76 w 192"/>
                <a:gd name="T55" fmla="*/ 160 h 193"/>
                <a:gd name="T56" fmla="*/ 80 w 192"/>
                <a:gd name="T57" fmla="*/ 156 h 193"/>
                <a:gd name="T58" fmla="*/ 125 w 192"/>
                <a:gd name="T59" fmla="*/ 112 h 193"/>
                <a:gd name="T60" fmla="*/ 141 w 192"/>
                <a:gd name="T61" fmla="*/ 96 h 193"/>
                <a:gd name="T62" fmla="*/ 167 w 192"/>
                <a:gd name="T63" fmla="*/ 69 h 193"/>
                <a:gd name="T64" fmla="*/ 173 w 192"/>
                <a:gd name="T65" fmla="*/ 47 h 193"/>
                <a:gd name="T66" fmla="*/ 188 w 192"/>
                <a:gd name="T67" fmla="*/ 31 h 193"/>
                <a:gd name="T68" fmla="*/ 188 w 192"/>
                <a:gd name="T69" fmla="*/ 15 h 193"/>
                <a:gd name="T70" fmla="*/ 21 w 192"/>
                <a:gd name="T71" fmla="*/ 180 h 193"/>
                <a:gd name="T72" fmla="*/ 13 w 192"/>
                <a:gd name="T73" fmla="*/ 172 h 193"/>
                <a:gd name="T74" fmla="*/ 38 w 192"/>
                <a:gd name="T75" fmla="*/ 122 h 193"/>
                <a:gd name="T76" fmla="*/ 71 w 192"/>
                <a:gd name="T77" fmla="*/ 155 h 193"/>
                <a:gd name="T78" fmla="*/ 21 w 192"/>
                <a:gd name="T79" fmla="*/ 180 h 193"/>
                <a:gd name="T80" fmla="*/ 162 w 192"/>
                <a:gd name="T81" fmla="*/ 64 h 193"/>
                <a:gd name="T82" fmla="*/ 133 w 192"/>
                <a:gd name="T83" fmla="*/ 92 h 193"/>
                <a:gd name="T84" fmla="*/ 84 w 192"/>
                <a:gd name="T85" fmla="*/ 141 h 193"/>
                <a:gd name="T86" fmla="*/ 52 w 192"/>
                <a:gd name="T87" fmla="*/ 108 h 193"/>
                <a:gd name="T88" fmla="*/ 129 w 192"/>
                <a:gd name="T89" fmla="*/ 31 h 193"/>
                <a:gd name="T90" fmla="*/ 142 w 192"/>
                <a:gd name="T91" fmla="*/ 27 h 193"/>
                <a:gd name="T92" fmla="*/ 166 w 192"/>
                <a:gd name="T93" fmla="*/ 51 h 193"/>
                <a:gd name="T94" fmla="*/ 162 w 192"/>
                <a:gd name="T95" fmla="*/ 64 h 193"/>
                <a:gd name="T96" fmla="*/ 182 w 192"/>
                <a:gd name="T97" fmla="*/ 26 h 193"/>
                <a:gd name="T98" fmla="*/ 167 w 192"/>
                <a:gd name="T99" fmla="*/ 41 h 193"/>
                <a:gd name="T100" fmla="*/ 152 w 192"/>
                <a:gd name="T101" fmla="*/ 26 h 193"/>
                <a:gd name="T102" fmla="*/ 167 w 192"/>
                <a:gd name="T103" fmla="*/ 11 h 193"/>
                <a:gd name="T104" fmla="*/ 172 w 192"/>
                <a:gd name="T105" fmla="*/ 11 h 193"/>
                <a:gd name="T106" fmla="*/ 182 w 192"/>
                <a:gd name="T107" fmla="*/ 21 h 193"/>
                <a:gd name="T108" fmla="*/ 182 w 192"/>
                <a:gd name="T109" fmla="*/ 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2" h="193">
                  <a:moveTo>
                    <a:pt x="188" y="15"/>
                  </a:moveTo>
                  <a:cubicBezTo>
                    <a:pt x="177" y="5"/>
                    <a:pt x="177" y="5"/>
                    <a:pt x="177" y="5"/>
                  </a:cubicBezTo>
                  <a:cubicBezTo>
                    <a:pt x="173" y="0"/>
                    <a:pt x="166" y="0"/>
                    <a:pt x="161" y="5"/>
                  </a:cubicBezTo>
                  <a:cubicBezTo>
                    <a:pt x="146" y="20"/>
                    <a:pt x="146" y="20"/>
                    <a:pt x="146" y="20"/>
                  </a:cubicBezTo>
                  <a:cubicBezTo>
                    <a:pt x="140" y="16"/>
                    <a:pt x="128" y="20"/>
                    <a:pt x="123" y="25"/>
                  </a:cubicBezTo>
                  <a:cubicBezTo>
                    <a:pt x="121" y="28"/>
                    <a:pt x="121" y="28"/>
                    <a:pt x="121" y="28"/>
                  </a:cubicBezTo>
                  <a:cubicBezTo>
                    <a:pt x="119" y="26"/>
                    <a:pt x="116" y="25"/>
                    <a:pt x="112" y="25"/>
                  </a:cubicBezTo>
                  <a:cubicBezTo>
                    <a:pt x="107" y="25"/>
                    <a:pt x="101" y="27"/>
                    <a:pt x="96" y="32"/>
                  </a:cubicBezTo>
                  <a:cubicBezTo>
                    <a:pt x="42" y="87"/>
                    <a:pt x="42" y="87"/>
                    <a:pt x="42" y="87"/>
                  </a:cubicBezTo>
                  <a:cubicBezTo>
                    <a:pt x="41" y="88"/>
                    <a:pt x="41" y="89"/>
                    <a:pt x="41" y="90"/>
                  </a:cubicBezTo>
                  <a:cubicBezTo>
                    <a:pt x="41" y="90"/>
                    <a:pt x="42" y="91"/>
                    <a:pt x="42" y="91"/>
                  </a:cubicBezTo>
                  <a:cubicBezTo>
                    <a:pt x="43" y="92"/>
                    <a:pt x="43" y="92"/>
                    <a:pt x="44" y="92"/>
                  </a:cubicBezTo>
                  <a:cubicBezTo>
                    <a:pt x="49" y="92"/>
                    <a:pt x="60" y="91"/>
                    <a:pt x="60" y="84"/>
                  </a:cubicBezTo>
                  <a:cubicBezTo>
                    <a:pt x="60" y="82"/>
                    <a:pt x="60" y="79"/>
                    <a:pt x="59" y="78"/>
                  </a:cubicBezTo>
                  <a:cubicBezTo>
                    <a:pt x="101" y="37"/>
                    <a:pt x="101" y="37"/>
                    <a:pt x="101" y="37"/>
                  </a:cubicBezTo>
                  <a:cubicBezTo>
                    <a:pt x="104" y="33"/>
                    <a:pt x="108" y="31"/>
                    <a:pt x="112" y="31"/>
                  </a:cubicBezTo>
                  <a:cubicBezTo>
                    <a:pt x="114" y="31"/>
                    <a:pt x="115" y="32"/>
                    <a:pt x="117" y="32"/>
                  </a:cubicBezTo>
                  <a:cubicBezTo>
                    <a:pt x="94" y="55"/>
                    <a:pt x="94" y="55"/>
                    <a:pt x="94" y="55"/>
                  </a:cubicBezTo>
                  <a:cubicBezTo>
                    <a:pt x="94" y="55"/>
                    <a:pt x="94" y="55"/>
                    <a:pt x="94" y="55"/>
                  </a:cubicBezTo>
                  <a:cubicBezTo>
                    <a:pt x="37" y="112"/>
                    <a:pt x="37" y="112"/>
                    <a:pt x="37" y="112"/>
                  </a:cubicBezTo>
                  <a:cubicBezTo>
                    <a:pt x="33" y="116"/>
                    <a:pt x="33" y="116"/>
                    <a:pt x="33" y="116"/>
                  </a:cubicBezTo>
                  <a:cubicBezTo>
                    <a:pt x="14" y="134"/>
                    <a:pt x="4" y="174"/>
                    <a:pt x="4" y="174"/>
                  </a:cubicBezTo>
                  <a:cubicBezTo>
                    <a:pt x="5" y="176"/>
                    <a:pt x="5" y="176"/>
                    <a:pt x="5" y="176"/>
                  </a:cubicBezTo>
                  <a:cubicBezTo>
                    <a:pt x="1" y="186"/>
                    <a:pt x="1" y="186"/>
                    <a:pt x="1" y="186"/>
                  </a:cubicBezTo>
                  <a:cubicBezTo>
                    <a:pt x="0" y="191"/>
                    <a:pt x="2" y="193"/>
                    <a:pt x="7" y="191"/>
                  </a:cubicBezTo>
                  <a:cubicBezTo>
                    <a:pt x="17" y="188"/>
                    <a:pt x="17" y="188"/>
                    <a:pt x="17" y="188"/>
                  </a:cubicBezTo>
                  <a:cubicBezTo>
                    <a:pt x="19" y="189"/>
                    <a:pt x="19" y="189"/>
                    <a:pt x="19" y="189"/>
                  </a:cubicBezTo>
                  <a:cubicBezTo>
                    <a:pt x="19" y="189"/>
                    <a:pt x="58" y="178"/>
                    <a:pt x="76" y="160"/>
                  </a:cubicBezTo>
                  <a:cubicBezTo>
                    <a:pt x="80" y="156"/>
                    <a:pt x="80" y="156"/>
                    <a:pt x="80" y="156"/>
                  </a:cubicBezTo>
                  <a:cubicBezTo>
                    <a:pt x="125" y="112"/>
                    <a:pt x="125" y="112"/>
                    <a:pt x="125" y="112"/>
                  </a:cubicBezTo>
                  <a:cubicBezTo>
                    <a:pt x="141" y="96"/>
                    <a:pt x="141" y="96"/>
                    <a:pt x="141" y="96"/>
                  </a:cubicBezTo>
                  <a:cubicBezTo>
                    <a:pt x="167" y="69"/>
                    <a:pt x="167" y="69"/>
                    <a:pt x="167" y="69"/>
                  </a:cubicBezTo>
                  <a:cubicBezTo>
                    <a:pt x="172" y="64"/>
                    <a:pt x="176" y="53"/>
                    <a:pt x="173" y="47"/>
                  </a:cubicBezTo>
                  <a:cubicBezTo>
                    <a:pt x="188" y="31"/>
                    <a:pt x="188" y="31"/>
                    <a:pt x="188" y="31"/>
                  </a:cubicBezTo>
                  <a:cubicBezTo>
                    <a:pt x="192" y="27"/>
                    <a:pt x="192" y="20"/>
                    <a:pt x="188" y="15"/>
                  </a:cubicBezTo>
                  <a:close/>
                  <a:moveTo>
                    <a:pt x="21" y="180"/>
                  </a:moveTo>
                  <a:cubicBezTo>
                    <a:pt x="13" y="172"/>
                    <a:pt x="13" y="172"/>
                    <a:pt x="13" y="172"/>
                  </a:cubicBezTo>
                  <a:cubicBezTo>
                    <a:pt x="16" y="162"/>
                    <a:pt x="25" y="135"/>
                    <a:pt x="38" y="122"/>
                  </a:cubicBezTo>
                  <a:cubicBezTo>
                    <a:pt x="71" y="155"/>
                    <a:pt x="71" y="155"/>
                    <a:pt x="71" y="155"/>
                  </a:cubicBezTo>
                  <a:cubicBezTo>
                    <a:pt x="58" y="168"/>
                    <a:pt x="31" y="177"/>
                    <a:pt x="21" y="180"/>
                  </a:cubicBezTo>
                  <a:close/>
                  <a:moveTo>
                    <a:pt x="162" y="64"/>
                  </a:moveTo>
                  <a:cubicBezTo>
                    <a:pt x="133" y="92"/>
                    <a:pt x="133" y="92"/>
                    <a:pt x="133" y="92"/>
                  </a:cubicBezTo>
                  <a:cubicBezTo>
                    <a:pt x="84" y="141"/>
                    <a:pt x="84" y="141"/>
                    <a:pt x="84" y="141"/>
                  </a:cubicBezTo>
                  <a:cubicBezTo>
                    <a:pt x="52" y="108"/>
                    <a:pt x="52" y="108"/>
                    <a:pt x="52" y="108"/>
                  </a:cubicBezTo>
                  <a:cubicBezTo>
                    <a:pt x="129" y="31"/>
                    <a:pt x="129" y="31"/>
                    <a:pt x="129" y="31"/>
                  </a:cubicBezTo>
                  <a:cubicBezTo>
                    <a:pt x="132" y="28"/>
                    <a:pt x="140" y="26"/>
                    <a:pt x="142" y="27"/>
                  </a:cubicBezTo>
                  <a:cubicBezTo>
                    <a:pt x="166" y="51"/>
                    <a:pt x="166" y="51"/>
                    <a:pt x="166" y="51"/>
                  </a:cubicBezTo>
                  <a:cubicBezTo>
                    <a:pt x="167" y="53"/>
                    <a:pt x="165" y="60"/>
                    <a:pt x="162" y="64"/>
                  </a:cubicBezTo>
                  <a:close/>
                  <a:moveTo>
                    <a:pt x="182" y="26"/>
                  </a:moveTo>
                  <a:cubicBezTo>
                    <a:pt x="167" y="41"/>
                    <a:pt x="167" y="41"/>
                    <a:pt x="167" y="41"/>
                  </a:cubicBezTo>
                  <a:cubicBezTo>
                    <a:pt x="152" y="26"/>
                    <a:pt x="152" y="26"/>
                    <a:pt x="152" y="26"/>
                  </a:cubicBezTo>
                  <a:cubicBezTo>
                    <a:pt x="167" y="11"/>
                    <a:pt x="167" y="11"/>
                    <a:pt x="167" y="11"/>
                  </a:cubicBezTo>
                  <a:cubicBezTo>
                    <a:pt x="168" y="9"/>
                    <a:pt x="171" y="9"/>
                    <a:pt x="172" y="11"/>
                  </a:cubicBezTo>
                  <a:cubicBezTo>
                    <a:pt x="182" y="21"/>
                    <a:pt x="182" y="21"/>
                    <a:pt x="182" y="21"/>
                  </a:cubicBezTo>
                  <a:cubicBezTo>
                    <a:pt x="184" y="22"/>
                    <a:pt x="184" y="24"/>
                    <a:pt x="182"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70" name="Freeform 18"/>
            <p:cNvSpPr>
              <a:spLocks noEditPoints="1"/>
            </p:cNvSpPr>
            <p:nvPr/>
          </p:nvSpPr>
          <p:spPr bwMode="auto">
            <a:xfrm>
              <a:off x="4830613" y="1735087"/>
              <a:ext cx="132782" cy="205398"/>
            </a:xfrm>
            <a:custGeom>
              <a:avLst/>
              <a:gdLst>
                <a:gd name="T0" fmla="*/ 78 w 108"/>
                <a:gd name="T1" fmla="*/ 144 h 167"/>
                <a:gd name="T2" fmla="*/ 34 w 108"/>
                <a:gd name="T3" fmla="*/ 148 h 167"/>
                <a:gd name="T4" fmla="*/ 30 w 108"/>
                <a:gd name="T5" fmla="*/ 143 h 167"/>
                <a:gd name="T6" fmla="*/ 74 w 108"/>
                <a:gd name="T7" fmla="*/ 139 h 167"/>
                <a:gd name="T8" fmla="*/ 74 w 108"/>
                <a:gd name="T9" fmla="*/ 151 h 167"/>
                <a:gd name="T10" fmla="*/ 30 w 108"/>
                <a:gd name="T11" fmla="*/ 155 h 167"/>
                <a:gd name="T12" fmla="*/ 34 w 108"/>
                <a:gd name="T13" fmla="*/ 161 h 167"/>
                <a:gd name="T14" fmla="*/ 38 w 108"/>
                <a:gd name="T15" fmla="*/ 163 h 167"/>
                <a:gd name="T16" fmla="*/ 66 w 108"/>
                <a:gd name="T17" fmla="*/ 167 h 167"/>
                <a:gd name="T18" fmla="*/ 70 w 108"/>
                <a:gd name="T19" fmla="*/ 161 h 167"/>
                <a:gd name="T20" fmla="*/ 78 w 108"/>
                <a:gd name="T21" fmla="*/ 157 h 167"/>
                <a:gd name="T22" fmla="*/ 74 w 108"/>
                <a:gd name="T23" fmla="*/ 151 h 167"/>
                <a:gd name="T24" fmla="*/ 34 w 108"/>
                <a:gd name="T25" fmla="*/ 128 h 167"/>
                <a:gd name="T26" fmla="*/ 30 w 108"/>
                <a:gd name="T27" fmla="*/ 132 h 167"/>
                <a:gd name="T28" fmla="*/ 74 w 108"/>
                <a:gd name="T29" fmla="*/ 136 h 167"/>
                <a:gd name="T30" fmla="*/ 78 w 108"/>
                <a:gd name="T31" fmla="*/ 132 h 167"/>
                <a:gd name="T32" fmla="*/ 108 w 108"/>
                <a:gd name="T33" fmla="*/ 54 h 167"/>
                <a:gd name="T34" fmla="*/ 76 w 108"/>
                <a:gd name="T35" fmla="*/ 124 h 167"/>
                <a:gd name="T36" fmla="*/ 15 w 108"/>
                <a:gd name="T37" fmla="*/ 91 h 167"/>
                <a:gd name="T38" fmla="*/ 54 w 108"/>
                <a:gd name="T39" fmla="*/ 0 h 167"/>
                <a:gd name="T40" fmla="*/ 54 w 108"/>
                <a:gd name="T41" fmla="*/ 0 h 167"/>
                <a:gd name="T42" fmla="*/ 61 w 108"/>
                <a:gd name="T43" fmla="*/ 116 h 167"/>
                <a:gd name="T44" fmla="*/ 68 w 108"/>
                <a:gd name="T45" fmla="*/ 73 h 167"/>
                <a:gd name="T46" fmla="*/ 63 w 108"/>
                <a:gd name="T47" fmla="*/ 77 h 167"/>
                <a:gd name="T48" fmla="*/ 54 w 108"/>
                <a:gd name="T49" fmla="*/ 69 h 167"/>
                <a:gd name="T50" fmla="*/ 45 w 108"/>
                <a:gd name="T51" fmla="*/ 77 h 167"/>
                <a:gd name="T52" fmla="*/ 40 w 108"/>
                <a:gd name="T53" fmla="*/ 73 h 167"/>
                <a:gd name="T54" fmla="*/ 61 w 108"/>
                <a:gd name="T55" fmla="*/ 116 h 167"/>
                <a:gd name="T56" fmla="*/ 54 w 108"/>
                <a:gd name="T57" fmla="*/ 8 h 167"/>
                <a:gd name="T58" fmla="*/ 54 w 108"/>
                <a:gd name="T59" fmla="*/ 8 h 167"/>
                <a:gd name="T60" fmla="*/ 21 w 108"/>
                <a:gd name="T61" fmla="*/ 85 h 167"/>
                <a:gd name="T62" fmla="*/ 21 w 108"/>
                <a:gd name="T63" fmla="*/ 85 h 167"/>
                <a:gd name="T64" fmla="*/ 35 w 108"/>
                <a:gd name="T65" fmla="*/ 116 h 167"/>
                <a:gd name="T66" fmla="*/ 36 w 108"/>
                <a:gd name="T67" fmla="*/ 73 h 167"/>
                <a:gd name="T68" fmla="*/ 31 w 108"/>
                <a:gd name="T69" fmla="*/ 72 h 167"/>
                <a:gd name="T70" fmla="*/ 35 w 108"/>
                <a:gd name="T71" fmla="*/ 71 h 167"/>
                <a:gd name="T72" fmla="*/ 37 w 108"/>
                <a:gd name="T73" fmla="*/ 68 h 167"/>
                <a:gd name="T74" fmla="*/ 39 w 108"/>
                <a:gd name="T75" fmla="*/ 71 h 167"/>
                <a:gd name="T76" fmla="*/ 42 w 108"/>
                <a:gd name="T77" fmla="*/ 71 h 167"/>
                <a:gd name="T78" fmla="*/ 54 w 108"/>
                <a:gd name="T79" fmla="*/ 67 h 167"/>
                <a:gd name="T80" fmla="*/ 63 w 108"/>
                <a:gd name="T81" fmla="*/ 75 h 167"/>
                <a:gd name="T82" fmla="*/ 67 w 108"/>
                <a:gd name="T83" fmla="*/ 71 h 167"/>
                <a:gd name="T84" fmla="*/ 69 w 108"/>
                <a:gd name="T85" fmla="*/ 69 h 167"/>
                <a:gd name="T86" fmla="*/ 73 w 108"/>
                <a:gd name="T87" fmla="*/ 70 h 167"/>
                <a:gd name="T88" fmla="*/ 76 w 108"/>
                <a:gd name="T89" fmla="*/ 71 h 167"/>
                <a:gd name="T90" fmla="*/ 76 w 108"/>
                <a:gd name="T91" fmla="*/ 73 h 167"/>
                <a:gd name="T92" fmla="*/ 65 w 108"/>
                <a:gd name="T93" fmla="*/ 116 h 167"/>
                <a:gd name="T94" fmla="*/ 74 w 108"/>
                <a:gd name="T95" fmla="*/ 116 h 167"/>
                <a:gd name="T96" fmla="*/ 87 w 108"/>
                <a:gd name="T97" fmla="*/ 85 h 167"/>
                <a:gd name="T98" fmla="*/ 100 w 108"/>
                <a:gd name="T99"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167">
                  <a:moveTo>
                    <a:pt x="78" y="143"/>
                  </a:moveTo>
                  <a:cubicBezTo>
                    <a:pt x="78" y="144"/>
                    <a:pt x="78" y="144"/>
                    <a:pt x="78" y="144"/>
                  </a:cubicBezTo>
                  <a:cubicBezTo>
                    <a:pt x="78" y="146"/>
                    <a:pt x="77" y="148"/>
                    <a:pt x="74" y="148"/>
                  </a:cubicBezTo>
                  <a:cubicBezTo>
                    <a:pt x="34" y="148"/>
                    <a:pt x="34" y="148"/>
                    <a:pt x="34" y="148"/>
                  </a:cubicBezTo>
                  <a:cubicBezTo>
                    <a:pt x="32" y="148"/>
                    <a:pt x="30" y="146"/>
                    <a:pt x="30" y="144"/>
                  </a:cubicBezTo>
                  <a:cubicBezTo>
                    <a:pt x="30" y="143"/>
                    <a:pt x="30" y="143"/>
                    <a:pt x="30" y="143"/>
                  </a:cubicBezTo>
                  <a:cubicBezTo>
                    <a:pt x="30" y="141"/>
                    <a:pt x="32" y="139"/>
                    <a:pt x="34" y="139"/>
                  </a:cubicBezTo>
                  <a:cubicBezTo>
                    <a:pt x="74" y="139"/>
                    <a:pt x="74" y="139"/>
                    <a:pt x="74" y="139"/>
                  </a:cubicBezTo>
                  <a:cubicBezTo>
                    <a:pt x="77" y="139"/>
                    <a:pt x="78" y="141"/>
                    <a:pt x="78" y="143"/>
                  </a:cubicBezTo>
                  <a:moveTo>
                    <a:pt x="74" y="151"/>
                  </a:moveTo>
                  <a:cubicBezTo>
                    <a:pt x="34" y="151"/>
                    <a:pt x="34" y="151"/>
                    <a:pt x="34" y="151"/>
                  </a:cubicBezTo>
                  <a:cubicBezTo>
                    <a:pt x="32" y="151"/>
                    <a:pt x="30" y="153"/>
                    <a:pt x="30" y="155"/>
                  </a:cubicBezTo>
                  <a:cubicBezTo>
                    <a:pt x="30" y="157"/>
                    <a:pt x="30" y="157"/>
                    <a:pt x="30" y="157"/>
                  </a:cubicBezTo>
                  <a:cubicBezTo>
                    <a:pt x="30" y="159"/>
                    <a:pt x="32" y="161"/>
                    <a:pt x="34" y="161"/>
                  </a:cubicBezTo>
                  <a:cubicBezTo>
                    <a:pt x="38" y="161"/>
                    <a:pt x="38" y="161"/>
                    <a:pt x="38" y="161"/>
                  </a:cubicBezTo>
                  <a:cubicBezTo>
                    <a:pt x="38" y="163"/>
                    <a:pt x="38" y="163"/>
                    <a:pt x="38" y="163"/>
                  </a:cubicBezTo>
                  <a:cubicBezTo>
                    <a:pt x="38" y="165"/>
                    <a:pt x="40" y="167"/>
                    <a:pt x="42" y="167"/>
                  </a:cubicBezTo>
                  <a:cubicBezTo>
                    <a:pt x="66" y="167"/>
                    <a:pt x="66" y="167"/>
                    <a:pt x="66" y="167"/>
                  </a:cubicBezTo>
                  <a:cubicBezTo>
                    <a:pt x="68" y="167"/>
                    <a:pt x="70" y="165"/>
                    <a:pt x="70" y="163"/>
                  </a:cubicBezTo>
                  <a:cubicBezTo>
                    <a:pt x="70" y="161"/>
                    <a:pt x="70" y="161"/>
                    <a:pt x="70" y="161"/>
                  </a:cubicBezTo>
                  <a:cubicBezTo>
                    <a:pt x="74" y="161"/>
                    <a:pt x="74" y="161"/>
                    <a:pt x="74" y="161"/>
                  </a:cubicBezTo>
                  <a:cubicBezTo>
                    <a:pt x="77" y="161"/>
                    <a:pt x="78" y="159"/>
                    <a:pt x="78" y="157"/>
                  </a:cubicBezTo>
                  <a:cubicBezTo>
                    <a:pt x="78" y="155"/>
                    <a:pt x="78" y="155"/>
                    <a:pt x="78" y="155"/>
                  </a:cubicBezTo>
                  <a:cubicBezTo>
                    <a:pt x="78" y="153"/>
                    <a:pt x="77" y="151"/>
                    <a:pt x="74" y="151"/>
                  </a:cubicBezTo>
                  <a:moveTo>
                    <a:pt x="74" y="128"/>
                  </a:moveTo>
                  <a:cubicBezTo>
                    <a:pt x="34" y="128"/>
                    <a:pt x="34" y="128"/>
                    <a:pt x="34" y="128"/>
                  </a:cubicBezTo>
                  <a:cubicBezTo>
                    <a:pt x="32" y="128"/>
                    <a:pt x="30" y="129"/>
                    <a:pt x="30" y="132"/>
                  </a:cubicBezTo>
                  <a:cubicBezTo>
                    <a:pt x="30" y="132"/>
                    <a:pt x="30" y="132"/>
                    <a:pt x="30" y="132"/>
                  </a:cubicBezTo>
                  <a:cubicBezTo>
                    <a:pt x="30" y="134"/>
                    <a:pt x="32" y="136"/>
                    <a:pt x="34" y="136"/>
                  </a:cubicBezTo>
                  <a:cubicBezTo>
                    <a:pt x="74" y="136"/>
                    <a:pt x="74" y="136"/>
                    <a:pt x="74" y="136"/>
                  </a:cubicBezTo>
                  <a:cubicBezTo>
                    <a:pt x="77" y="136"/>
                    <a:pt x="78" y="134"/>
                    <a:pt x="78" y="132"/>
                  </a:cubicBezTo>
                  <a:cubicBezTo>
                    <a:pt x="78" y="132"/>
                    <a:pt x="78" y="132"/>
                    <a:pt x="78" y="132"/>
                  </a:cubicBezTo>
                  <a:cubicBezTo>
                    <a:pt x="78" y="129"/>
                    <a:pt x="77" y="128"/>
                    <a:pt x="74" y="128"/>
                  </a:cubicBezTo>
                  <a:moveTo>
                    <a:pt x="108" y="54"/>
                  </a:moveTo>
                  <a:cubicBezTo>
                    <a:pt x="108" y="68"/>
                    <a:pt x="102" y="81"/>
                    <a:pt x="93" y="91"/>
                  </a:cubicBezTo>
                  <a:cubicBezTo>
                    <a:pt x="76" y="111"/>
                    <a:pt x="86" y="124"/>
                    <a:pt x="76" y="124"/>
                  </a:cubicBezTo>
                  <a:cubicBezTo>
                    <a:pt x="32" y="124"/>
                    <a:pt x="32" y="124"/>
                    <a:pt x="32" y="124"/>
                  </a:cubicBezTo>
                  <a:cubicBezTo>
                    <a:pt x="22" y="124"/>
                    <a:pt x="33" y="111"/>
                    <a:pt x="15" y="91"/>
                  </a:cubicBezTo>
                  <a:cubicBezTo>
                    <a:pt x="6" y="81"/>
                    <a:pt x="0" y="68"/>
                    <a:pt x="0" y="54"/>
                  </a:cubicBezTo>
                  <a:cubicBezTo>
                    <a:pt x="0" y="24"/>
                    <a:pt x="24" y="0"/>
                    <a:pt x="54" y="0"/>
                  </a:cubicBezTo>
                  <a:cubicBezTo>
                    <a:pt x="54" y="0"/>
                    <a:pt x="54" y="0"/>
                    <a:pt x="54" y="0"/>
                  </a:cubicBezTo>
                  <a:cubicBezTo>
                    <a:pt x="54" y="0"/>
                    <a:pt x="54" y="0"/>
                    <a:pt x="54" y="0"/>
                  </a:cubicBezTo>
                  <a:cubicBezTo>
                    <a:pt x="84" y="0"/>
                    <a:pt x="108" y="24"/>
                    <a:pt x="108" y="54"/>
                  </a:cubicBezTo>
                  <a:moveTo>
                    <a:pt x="61" y="116"/>
                  </a:moveTo>
                  <a:cubicBezTo>
                    <a:pt x="69" y="73"/>
                    <a:pt x="69" y="73"/>
                    <a:pt x="69" y="73"/>
                  </a:cubicBezTo>
                  <a:cubicBezTo>
                    <a:pt x="68" y="73"/>
                    <a:pt x="68" y="73"/>
                    <a:pt x="68" y="73"/>
                  </a:cubicBezTo>
                  <a:cubicBezTo>
                    <a:pt x="63" y="77"/>
                    <a:pt x="63" y="77"/>
                    <a:pt x="63" y="77"/>
                  </a:cubicBezTo>
                  <a:cubicBezTo>
                    <a:pt x="63" y="77"/>
                    <a:pt x="63" y="77"/>
                    <a:pt x="63" y="77"/>
                  </a:cubicBezTo>
                  <a:cubicBezTo>
                    <a:pt x="63" y="77"/>
                    <a:pt x="62" y="77"/>
                    <a:pt x="62" y="77"/>
                  </a:cubicBezTo>
                  <a:cubicBezTo>
                    <a:pt x="54" y="69"/>
                    <a:pt x="54" y="69"/>
                    <a:pt x="54" y="69"/>
                  </a:cubicBezTo>
                  <a:cubicBezTo>
                    <a:pt x="47" y="77"/>
                    <a:pt x="47" y="77"/>
                    <a:pt x="47" y="77"/>
                  </a:cubicBezTo>
                  <a:cubicBezTo>
                    <a:pt x="46" y="77"/>
                    <a:pt x="46" y="77"/>
                    <a:pt x="45" y="77"/>
                  </a:cubicBezTo>
                  <a:cubicBezTo>
                    <a:pt x="41" y="73"/>
                    <a:pt x="41" y="73"/>
                    <a:pt x="41" y="73"/>
                  </a:cubicBezTo>
                  <a:cubicBezTo>
                    <a:pt x="40" y="73"/>
                    <a:pt x="40" y="73"/>
                    <a:pt x="40" y="73"/>
                  </a:cubicBezTo>
                  <a:cubicBezTo>
                    <a:pt x="47" y="116"/>
                    <a:pt x="47" y="116"/>
                    <a:pt x="47" y="116"/>
                  </a:cubicBezTo>
                  <a:lnTo>
                    <a:pt x="61" y="116"/>
                  </a:lnTo>
                  <a:close/>
                  <a:moveTo>
                    <a:pt x="100" y="54"/>
                  </a:moveTo>
                  <a:cubicBezTo>
                    <a:pt x="100" y="29"/>
                    <a:pt x="79" y="8"/>
                    <a:pt x="54" y="8"/>
                  </a:cubicBezTo>
                  <a:cubicBezTo>
                    <a:pt x="54" y="0"/>
                    <a:pt x="54" y="0"/>
                    <a:pt x="54" y="0"/>
                  </a:cubicBezTo>
                  <a:cubicBezTo>
                    <a:pt x="54" y="8"/>
                    <a:pt x="54" y="8"/>
                    <a:pt x="54" y="8"/>
                  </a:cubicBezTo>
                  <a:cubicBezTo>
                    <a:pt x="29" y="8"/>
                    <a:pt x="8" y="29"/>
                    <a:pt x="8" y="54"/>
                  </a:cubicBezTo>
                  <a:cubicBezTo>
                    <a:pt x="8" y="66"/>
                    <a:pt x="13" y="77"/>
                    <a:pt x="21" y="85"/>
                  </a:cubicBezTo>
                  <a:cubicBezTo>
                    <a:pt x="21" y="85"/>
                    <a:pt x="21" y="85"/>
                    <a:pt x="21" y="85"/>
                  </a:cubicBezTo>
                  <a:cubicBezTo>
                    <a:pt x="21" y="85"/>
                    <a:pt x="21" y="85"/>
                    <a:pt x="21" y="85"/>
                  </a:cubicBezTo>
                  <a:cubicBezTo>
                    <a:pt x="32" y="99"/>
                    <a:pt x="34" y="110"/>
                    <a:pt x="35" y="116"/>
                  </a:cubicBezTo>
                  <a:cubicBezTo>
                    <a:pt x="35" y="116"/>
                    <a:pt x="35" y="116"/>
                    <a:pt x="35" y="116"/>
                  </a:cubicBezTo>
                  <a:cubicBezTo>
                    <a:pt x="43" y="116"/>
                    <a:pt x="43" y="116"/>
                    <a:pt x="43" y="116"/>
                  </a:cubicBezTo>
                  <a:cubicBezTo>
                    <a:pt x="36" y="73"/>
                    <a:pt x="36" y="73"/>
                    <a:pt x="36" y="73"/>
                  </a:cubicBezTo>
                  <a:cubicBezTo>
                    <a:pt x="32" y="73"/>
                    <a:pt x="32" y="73"/>
                    <a:pt x="32" y="73"/>
                  </a:cubicBezTo>
                  <a:cubicBezTo>
                    <a:pt x="32" y="73"/>
                    <a:pt x="31" y="73"/>
                    <a:pt x="31" y="72"/>
                  </a:cubicBezTo>
                  <a:cubicBezTo>
                    <a:pt x="31" y="71"/>
                    <a:pt x="32" y="71"/>
                    <a:pt x="32" y="71"/>
                  </a:cubicBezTo>
                  <a:cubicBezTo>
                    <a:pt x="35" y="71"/>
                    <a:pt x="35" y="71"/>
                    <a:pt x="35" y="71"/>
                  </a:cubicBezTo>
                  <a:cubicBezTo>
                    <a:pt x="35" y="70"/>
                    <a:pt x="35" y="70"/>
                    <a:pt x="35" y="70"/>
                  </a:cubicBezTo>
                  <a:cubicBezTo>
                    <a:pt x="35" y="69"/>
                    <a:pt x="36" y="68"/>
                    <a:pt x="37" y="68"/>
                  </a:cubicBezTo>
                  <a:cubicBezTo>
                    <a:pt x="38" y="67"/>
                    <a:pt x="39" y="68"/>
                    <a:pt x="39" y="69"/>
                  </a:cubicBezTo>
                  <a:cubicBezTo>
                    <a:pt x="39" y="71"/>
                    <a:pt x="39" y="71"/>
                    <a:pt x="39" y="71"/>
                  </a:cubicBezTo>
                  <a:cubicBezTo>
                    <a:pt x="42" y="71"/>
                    <a:pt x="42" y="71"/>
                    <a:pt x="42" y="71"/>
                  </a:cubicBezTo>
                  <a:cubicBezTo>
                    <a:pt x="42" y="71"/>
                    <a:pt x="42" y="71"/>
                    <a:pt x="42" y="71"/>
                  </a:cubicBezTo>
                  <a:cubicBezTo>
                    <a:pt x="46" y="75"/>
                    <a:pt x="46" y="75"/>
                    <a:pt x="46" y="75"/>
                  </a:cubicBezTo>
                  <a:cubicBezTo>
                    <a:pt x="54" y="67"/>
                    <a:pt x="54" y="67"/>
                    <a:pt x="54" y="67"/>
                  </a:cubicBezTo>
                  <a:cubicBezTo>
                    <a:pt x="54" y="67"/>
                    <a:pt x="55" y="67"/>
                    <a:pt x="55" y="67"/>
                  </a:cubicBezTo>
                  <a:cubicBezTo>
                    <a:pt x="63" y="75"/>
                    <a:pt x="63" y="75"/>
                    <a:pt x="63" y="75"/>
                  </a:cubicBezTo>
                  <a:cubicBezTo>
                    <a:pt x="66" y="71"/>
                    <a:pt x="66" y="71"/>
                    <a:pt x="66" y="71"/>
                  </a:cubicBezTo>
                  <a:cubicBezTo>
                    <a:pt x="66" y="71"/>
                    <a:pt x="67" y="71"/>
                    <a:pt x="67" y="71"/>
                  </a:cubicBezTo>
                  <a:cubicBezTo>
                    <a:pt x="69" y="71"/>
                    <a:pt x="69" y="71"/>
                    <a:pt x="69" y="71"/>
                  </a:cubicBezTo>
                  <a:cubicBezTo>
                    <a:pt x="69" y="69"/>
                    <a:pt x="69" y="69"/>
                    <a:pt x="69" y="69"/>
                  </a:cubicBezTo>
                  <a:cubicBezTo>
                    <a:pt x="69" y="68"/>
                    <a:pt x="70" y="67"/>
                    <a:pt x="72" y="68"/>
                  </a:cubicBezTo>
                  <a:cubicBezTo>
                    <a:pt x="73" y="68"/>
                    <a:pt x="73" y="69"/>
                    <a:pt x="73" y="70"/>
                  </a:cubicBezTo>
                  <a:cubicBezTo>
                    <a:pt x="73" y="71"/>
                    <a:pt x="73" y="71"/>
                    <a:pt x="73" y="71"/>
                  </a:cubicBezTo>
                  <a:cubicBezTo>
                    <a:pt x="76" y="71"/>
                    <a:pt x="76" y="71"/>
                    <a:pt x="76" y="71"/>
                  </a:cubicBezTo>
                  <a:cubicBezTo>
                    <a:pt x="76" y="71"/>
                    <a:pt x="77" y="71"/>
                    <a:pt x="77" y="72"/>
                  </a:cubicBezTo>
                  <a:cubicBezTo>
                    <a:pt x="77" y="73"/>
                    <a:pt x="76" y="73"/>
                    <a:pt x="76" y="73"/>
                  </a:cubicBezTo>
                  <a:cubicBezTo>
                    <a:pt x="73" y="73"/>
                    <a:pt x="73" y="73"/>
                    <a:pt x="73" y="73"/>
                  </a:cubicBezTo>
                  <a:cubicBezTo>
                    <a:pt x="65" y="116"/>
                    <a:pt x="65" y="116"/>
                    <a:pt x="65" y="116"/>
                  </a:cubicBezTo>
                  <a:cubicBezTo>
                    <a:pt x="74" y="116"/>
                    <a:pt x="74" y="116"/>
                    <a:pt x="74" y="116"/>
                  </a:cubicBezTo>
                  <a:cubicBezTo>
                    <a:pt x="74" y="116"/>
                    <a:pt x="74" y="116"/>
                    <a:pt x="74" y="116"/>
                  </a:cubicBezTo>
                  <a:cubicBezTo>
                    <a:pt x="74" y="110"/>
                    <a:pt x="76" y="99"/>
                    <a:pt x="87" y="85"/>
                  </a:cubicBezTo>
                  <a:cubicBezTo>
                    <a:pt x="87" y="85"/>
                    <a:pt x="87" y="85"/>
                    <a:pt x="87" y="85"/>
                  </a:cubicBezTo>
                  <a:cubicBezTo>
                    <a:pt x="87" y="85"/>
                    <a:pt x="87" y="85"/>
                    <a:pt x="87" y="85"/>
                  </a:cubicBezTo>
                  <a:cubicBezTo>
                    <a:pt x="95" y="77"/>
                    <a:pt x="100" y="66"/>
                    <a:pt x="100" y="54"/>
                  </a:cubicBezTo>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sp>
          <p:nvSpPr>
            <p:cNvPr id="171" name="Freeform 240"/>
            <p:cNvSpPr>
              <a:spLocks/>
            </p:cNvSpPr>
            <p:nvPr/>
          </p:nvSpPr>
          <p:spPr bwMode="auto">
            <a:xfrm>
              <a:off x="7760834" y="2000352"/>
              <a:ext cx="161241" cy="153596"/>
            </a:xfrm>
            <a:custGeom>
              <a:avLst/>
              <a:gdLst>
                <a:gd name="T0" fmla="*/ 90 w 196"/>
                <a:gd name="T1" fmla="*/ 9 h 187"/>
                <a:gd name="T2" fmla="*/ 106 w 196"/>
                <a:gd name="T3" fmla="*/ 9 h 187"/>
                <a:gd name="T4" fmla="*/ 122 w 196"/>
                <a:gd name="T5" fmla="*/ 42 h 187"/>
                <a:gd name="T6" fmla="*/ 147 w 196"/>
                <a:gd name="T7" fmla="*/ 61 h 187"/>
                <a:gd name="T8" fmla="*/ 184 w 196"/>
                <a:gd name="T9" fmla="*/ 66 h 187"/>
                <a:gd name="T10" fmla="*/ 189 w 196"/>
                <a:gd name="T11" fmla="*/ 81 h 187"/>
                <a:gd name="T12" fmla="*/ 162 w 196"/>
                <a:gd name="T13" fmla="*/ 107 h 187"/>
                <a:gd name="T14" fmla="*/ 153 w 196"/>
                <a:gd name="T15" fmla="*/ 136 h 187"/>
                <a:gd name="T16" fmla="*/ 159 w 196"/>
                <a:gd name="T17" fmla="*/ 173 h 187"/>
                <a:gd name="T18" fmla="*/ 146 w 196"/>
                <a:gd name="T19" fmla="*/ 182 h 187"/>
                <a:gd name="T20" fmla="*/ 113 w 196"/>
                <a:gd name="T21" fmla="*/ 165 h 187"/>
                <a:gd name="T22" fmla="*/ 82 w 196"/>
                <a:gd name="T23" fmla="*/ 165 h 187"/>
                <a:gd name="T24" fmla="*/ 49 w 196"/>
                <a:gd name="T25" fmla="*/ 182 h 187"/>
                <a:gd name="T26" fmla="*/ 37 w 196"/>
                <a:gd name="T27" fmla="*/ 173 h 187"/>
                <a:gd name="T28" fmla="*/ 43 w 196"/>
                <a:gd name="T29" fmla="*/ 136 h 187"/>
                <a:gd name="T30" fmla="*/ 34 w 196"/>
                <a:gd name="T31" fmla="*/ 107 h 187"/>
                <a:gd name="T32" fmla="*/ 7 w 196"/>
                <a:gd name="T33" fmla="*/ 81 h 187"/>
                <a:gd name="T34" fmla="*/ 11 w 196"/>
                <a:gd name="T35" fmla="*/ 66 h 187"/>
                <a:gd name="T36" fmla="*/ 49 w 196"/>
                <a:gd name="T37" fmla="*/ 61 h 187"/>
                <a:gd name="T38" fmla="*/ 74 w 196"/>
                <a:gd name="T39" fmla="*/ 42 h 187"/>
                <a:gd name="T40" fmla="*/ 90 w 196"/>
                <a:gd name="T41" fmla="*/ 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187">
                  <a:moveTo>
                    <a:pt x="90" y="9"/>
                  </a:moveTo>
                  <a:cubicBezTo>
                    <a:pt x="94" y="0"/>
                    <a:pt x="101" y="0"/>
                    <a:pt x="106" y="9"/>
                  </a:cubicBezTo>
                  <a:cubicBezTo>
                    <a:pt x="122" y="42"/>
                    <a:pt x="122" y="42"/>
                    <a:pt x="122" y="42"/>
                  </a:cubicBezTo>
                  <a:cubicBezTo>
                    <a:pt x="126" y="51"/>
                    <a:pt x="138" y="59"/>
                    <a:pt x="147" y="61"/>
                  </a:cubicBezTo>
                  <a:cubicBezTo>
                    <a:pt x="184" y="66"/>
                    <a:pt x="184" y="66"/>
                    <a:pt x="184" y="66"/>
                  </a:cubicBezTo>
                  <a:cubicBezTo>
                    <a:pt x="194" y="67"/>
                    <a:pt x="196" y="74"/>
                    <a:pt x="189" y="81"/>
                  </a:cubicBezTo>
                  <a:cubicBezTo>
                    <a:pt x="162" y="107"/>
                    <a:pt x="162" y="107"/>
                    <a:pt x="162" y="107"/>
                  </a:cubicBezTo>
                  <a:cubicBezTo>
                    <a:pt x="155" y="114"/>
                    <a:pt x="151" y="127"/>
                    <a:pt x="153" y="136"/>
                  </a:cubicBezTo>
                  <a:cubicBezTo>
                    <a:pt x="159" y="173"/>
                    <a:pt x="159" y="173"/>
                    <a:pt x="159" y="173"/>
                  </a:cubicBezTo>
                  <a:cubicBezTo>
                    <a:pt x="161" y="183"/>
                    <a:pt x="155" y="187"/>
                    <a:pt x="146" y="182"/>
                  </a:cubicBezTo>
                  <a:cubicBezTo>
                    <a:pt x="113" y="165"/>
                    <a:pt x="113" y="165"/>
                    <a:pt x="113" y="165"/>
                  </a:cubicBezTo>
                  <a:cubicBezTo>
                    <a:pt x="105" y="160"/>
                    <a:pt x="91" y="160"/>
                    <a:pt x="82" y="165"/>
                  </a:cubicBezTo>
                  <a:cubicBezTo>
                    <a:pt x="49" y="182"/>
                    <a:pt x="49" y="182"/>
                    <a:pt x="49" y="182"/>
                  </a:cubicBezTo>
                  <a:cubicBezTo>
                    <a:pt x="41" y="187"/>
                    <a:pt x="35" y="183"/>
                    <a:pt x="37" y="173"/>
                  </a:cubicBezTo>
                  <a:cubicBezTo>
                    <a:pt x="43" y="136"/>
                    <a:pt x="43" y="136"/>
                    <a:pt x="43" y="136"/>
                  </a:cubicBezTo>
                  <a:cubicBezTo>
                    <a:pt x="45" y="127"/>
                    <a:pt x="40" y="114"/>
                    <a:pt x="34" y="107"/>
                  </a:cubicBezTo>
                  <a:cubicBezTo>
                    <a:pt x="7" y="81"/>
                    <a:pt x="7" y="81"/>
                    <a:pt x="7" y="81"/>
                  </a:cubicBezTo>
                  <a:cubicBezTo>
                    <a:pt x="0" y="74"/>
                    <a:pt x="2" y="67"/>
                    <a:pt x="11" y="66"/>
                  </a:cubicBezTo>
                  <a:cubicBezTo>
                    <a:pt x="49" y="61"/>
                    <a:pt x="49" y="61"/>
                    <a:pt x="49" y="61"/>
                  </a:cubicBezTo>
                  <a:cubicBezTo>
                    <a:pt x="58" y="59"/>
                    <a:pt x="69" y="51"/>
                    <a:pt x="74" y="42"/>
                  </a:cubicBezTo>
                  <a:lnTo>
                    <a:pt x="90" y="9"/>
                  </a:lnTo>
                  <a:close/>
                </a:path>
              </a:pathLst>
            </a:custGeom>
            <a:grpFill/>
            <a:ln>
              <a:noFill/>
            </a:ln>
          </p:spPr>
          <p:txBody>
            <a:bodyPr vert="horz" wrap="square" lIns="91440" tIns="45720" rIns="91440" bIns="45720" numCol="1" anchor="t" anchorCtr="0" compatLnSpc="1">
              <a:prstTxWarp prst="textNoShape">
                <a:avLst/>
              </a:prstTxWarp>
            </a:bodyPr>
            <a:lstStyle/>
            <a:p>
              <a:endParaRPr lang="en-US" sz="1351"/>
            </a:p>
          </p:txBody>
        </p:sp>
      </p:grpSp>
      <p:sp>
        <p:nvSpPr>
          <p:cNvPr id="98" name="TextBox 97"/>
          <p:cNvSpPr txBox="1"/>
          <p:nvPr/>
        </p:nvSpPr>
        <p:spPr>
          <a:xfrm>
            <a:off x="703168" y="1998848"/>
            <a:ext cx="3459601" cy="523220"/>
          </a:xfrm>
          <a:prstGeom prst="rect">
            <a:avLst/>
          </a:prstGeom>
          <a:noFill/>
        </p:spPr>
        <p:txBody>
          <a:bodyPr wrap="none" rtlCol="0">
            <a:spAutoFit/>
          </a:bodyPr>
          <a:lstStyle/>
          <a:p>
            <a:r>
              <a:rPr lang="en-ID" sz="2800" b="1" spc="300" dirty="0">
                <a:solidFill>
                  <a:schemeClr val="tx1">
                    <a:lumMod val="65000"/>
                    <a:lumOff val="35000"/>
                  </a:schemeClr>
                </a:solidFill>
                <a:latin typeface="Poppins SemiBold" pitchFamily="2" charset="77"/>
                <a:cs typeface="Poppins SemiBold" pitchFamily="2" charset="77"/>
              </a:rPr>
              <a:t>RED DE DOCKER</a:t>
            </a:r>
          </a:p>
        </p:txBody>
      </p:sp>
      <p:sp>
        <p:nvSpPr>
          <p:cNvPr id="101" name="TextBox 100"/>
          <p:cNvSpPr txBox="1"/>
          <p:nvPr/>
        </p:nvSpPr>
        <p:spPr>
          <a:xfrm>
            <a:off x="703168" y="3005599"/>
            <a:ext cx="4628411" cy="1954381"/>
          </a:xfrm>
          <a:prstGeom prst="rect">
            <a:avLst/>
          </a:prstGeom>
          <a:noFill/>
        </p:spPr>
        <p:txBody>
          <a:bodyPr wrap="square" rtlCol="0">
            <a:spAutoFit/>
          </a:bodyPr>
          <a:lstStyle/>
          <a:p>
            <a:pPr algn="just"/>
            <a:r>
              <a:rPr lang="es-GT" sz="1100" dirty="0">
                <a:solidFill>
                  <a:srgbClr val="202124"/>
                </a:solidFill>
                <a:effectLst/>
                <a:latin typeface="Poppins Light" pitchFamily="2" charset="77"/>
                <a:cs typeface="Poppins Light" pitchFamily="2" charset="77"/>
              </a:rPr>
              <a:t>Docker cuenta con varios controladores de red, el más comun es bridge que conecta varios contenedores entre sí, uno puede especificar a que red se conecte un contenedor.</a:t>
            </a:r>
          </a:p>
          <a:p>
            <a:pPr algn="just"/>
            <a:endParaRPr lang="es-GT" sz="1100" dirty="0">
              <a:solidFill>
                <a:srgbClr val="202124"/>
              </a:solidFill>
              <a:latin typeface="Poppins Light" pitchFamily="2" charset="77"/>
              <a:cs typeface="Poppins Light" pitchFamily="2" charset="77"/>
            </a:endParaRPr>
          </a:p>
          <a:p>
            <a:pPr algn="just"/>
            <a:r>
              <a:rPr lang="es-GT" sz="1100" dirty="0">
                <a:solidFill>
                  <a:srgbClr val="202124"/>
                </a:solidFill>
                <a:latin typeface="Poppins Light" pitchFamily="2" charset="77"/>
                <a:cs typeface="Poppins Light" pitchFamily="2" charset="77"/>
              </a:rPr>
              <a:t>Pueden crear un controlador de red así: </a:t>
            </a:r>
            <a:r>
              <a:rPr lang="es-GT" sz="1100" dirty="0">
                <a:latin typeface="Poppins Light" pitchFamily="2" charset="77"/>
                <a:cs typeface="Poppins Light" pitchFamily="2" charset="77"/>
              </a:rPr>
              <a:t>docker network create my-net</a:t>
            </a:r>
          </a:p>
          <a:p>
            <a:pPr algn="just"/>
            <a:r>
              <a:rPr lang="es-GT" sz="1100" dirty="0">
                <a:solidFill>
                  <a:schemeClr val="tx1">
                    <a:lumMod val="65000"/>
                    <a:lumOff val="35000"/>
                  </a:schemeClr>
                </a:solidFill>
                <a:latin typeface="Poppins Light" pitchFamily="2" charset="77"/>
                <a:cs typeface="Poppins Light" pitchFamily="2" charset="77"/>
              </a:rPr>
              <a:t>Ejemplo de conección de un contenedor a una red:</a:t>
            </a:r>
          </a:p>
          <a:p>
            <a:pPr algn="just"/>
            <a:r>
              <a:rPr lang="es-GT" sz="1100" dirty="0">
                <a:latin typeface="Poppins Light" pitchFamily="2" charset="77"/>
                <a:cs typeface="Poppins Light" pitchFamily="2" charset="77"/>
              </a:rPr>
              <a:t>docker create </a:t>
            </a:r>
            <a:r>
              <a:rPr lang="es-GT" sz="1100" dirty="0">
                <a:solidFill>
                  <a:srgbClr val="8B008B"/>
                </a:solidFill>
                <a:effectLst/>
                <a:latin typeface="Poppins Light" pitchFamily="2" charset="77"/>
                <a:cs typeface="Poppins Light" pitchFamily="2" charset="77"/>
              </a:rPr>
              <a:t>--name</a:t>
            </a:r>
            <a:r>
              <a:rPr lang="es-GT" sz="1100" dirty="0">
                <a:latin typeface="Poppins Light" pitchFamily="2" charset="77"/>
                <a:cs typeface="Poppins Light" pitchFamily="2" charset="77"/>
              </a:rPr>
              <a:t> my-nginx </a:t>
            </a:r>
            <a:r>
              <a:rPr lang="es-GT" sz="1100" dirty="0">
                <a:solidFill>
                  <a:srgbClr val="CD5555"/>
                </a:solidFill>
                <a:effectLst/>
                <a:latin typeface="Poppins Light" pitchFamily="2" charset="77"/>
                <a:cs typeface="Poppins Light" pitchFamily="2" charset="77"/>
              </a:rPr>
              <a:t>\</a:t>
            </a:r>
            <a:endParaRPr lang="es-GT" sz="1100" dirty="0">
              <a:latin typeface="Poppins Light" pitchFamily="2" charset="77"/>
              <a:cs typeface="Poppins Light" pitchFamily="2" charset="77"/>
            </a:endParaRPr>
          </a:p>
          <a:p>
            <a:pPr algn="just"/>
            <a:r>
              <a:rPr lang="es-GT" sz="1100" dirty="0">
                <a:solidFill>
                  <a:srgbClr val="8B008B"/>
                </a:solidFill>
                <a:effectLst/>
                <a:latin typeface="Poppins Light" pitchFamily="2" charset="77"/>
                <a:cs typeface="Poppins Light" pitchFamily="2" charset="77"/>
              </a:rPr>
              <a:t>--network</a:t>
            </a:r>
            <a:r>
              <a:rPr lang="es-GT" sz="1100" dirty="0">
                <a:latin typeface="Poppins Light" pitchFamily="2" charset="77"/>
                <a:cs typeface="Poppins Light" pitchFamily="2" charset="77"/>
              </a:rPr>
              <a:t> my-net </a:t>
            </a:r>
            <a:r>
              <a:rPr lang="es-GT" sz="1100" dirty="0">
                <a:solidFill>
                  <a:srgbClr val="CD5555"/>
                </a:solidFill>
                <a:effectLst/>
                <a:latin typeface="Poppins Light" pitchFamily="2" charset="77"/>
                <a:cs typeface="Poppins Light" pitchFamily="2" charset="77"/>
              </a:rPr>
              <a:t>\</a:t>
            </a:r>
            <a:r>
              <a:rPr lang="es-GT" sz="1100" dirty="0">
                <a:latin typeface="Poppins Light" pitchFamily="2" charset="77"/>
                <a:cs typeface="Poppins Light" pitchFamily="2" charset="77"/>
              </a:rPr>
              <a:t> </a:t>
            </a:r>
          </a:p>
          <a:p>
            <a:pPr algn="just"/>
            <a:r>
              <a:rPr lang="es-GT" sz="1100" dirty="0">
                <a:solidFill>
                  <a:srgbClr val="8B008B"/>
                </a:solidFill>
                <a:effectLst/>
                <a:latin typeface="Poppins Light" pitchFamily="2" charset="77"/>
                <a:cs typeface="Poppins Light" pitchFamily="2" charset="77"/>
              </a:rPr>
              <a:t>--publish</a:t>
            </a:r>
            <a:r>
              <a:rPr lang="es-GT" sz="1100" dirty="0">
                <a:latin typeface="Poppins Light" pitchFamily="2" charset="77"/>
                <a:cs typeface="Poppins Light" pitchFamily="2" charset="77"/>
              </a:rPr>
              <a:t> 8080:80 </a:t>
            </a:r>
            <a:r>
              <a:rPr lang="es-GT" sz="1100" dirty="0">
                <a:solidFill>
                  <a:srgbClr val="CD5555"/>
                </a:solidFill>
                <a:effectLst/>
                <a:latin typeface="Poppins Light" pitchFamily="2" charset="77"/>
                <a:cs typeface="Poppins Light" pitchFamily="2" charset="77"/>
              </a:rPr>
              <a:t>\</a:t>
            </a:r>
            <a:r>
              <a:rPr lang="es-GT" sz="1100" dirty="0">
                <a:latin typeface="Poppins Light" pitchFamily="2" charset="77"/>
                <a:cs typeface="Poppins Light" pitchFamily="2" charset="77"/>
              </a:rPr>
              <a:t> </a:t>
            </a:r>
          </a:p>
          <a:p>
            <a:pPr algn="just"/>
            <a:r>
              <a:rPr lang="es-GT" sz="1100" dirty="0">
                <a:latin typeface="Poppins Light" pitchFamily="2" charset="77"/>
                <a:cs typeface="Poppins Light" pitchFamily="2" charset="77"/>
              </a:rPr>
              <a:t>nginx:latest</a:t>
            </a:r>
            <a:endParaRPr lang="en-ID" sz="1100" dirty="0">
              <a:solidFill>
                <a:schemeClr val="tx1">
                  <a:lumMod val="65000"/>
                  <a:lumOff val="35000"/>
                </a:schemeClr>
              </a:solidFill>
              <a:latin typeface="Poppins Light" pitchFamily="2" charset="77"/>
              <a:cs typeface="Poppins Light" pitchFamily="2" charset="77"/>
            </a:endParaRPr>
          </a:p>
        </p:txBody>
      </p:sp>
      <p:sp>
        <p:nvSpPr>
          <p:cNvPr id="102" name="Freeform 117"/>
          <p:cNvSpPr>
            <a:spLocks noEditPoints="1"/>
          </p:cNvSpPr>
          <p:nvPr/>
        </p:nvSpPr>
        <p:spPr bwMode="auto">
          <a:xfrm>
            <a:off x="2225584" y="5185102"/>
            <a:ext cx="296263" cy="294500"/>
          </a:xfrm>
          <a:custGeom>
            <a:avLst/>
            <a:gdLst>
              <a:gd name="T0" fmla="*/ 53 w 71"/>
              <a:gd name="T1" fmla="*/ 11 h 68"/>
              <a:gd name="T2" fmla="*/ 53 w 71"/>
              <a:gd name="T3" fmla="*/ 7 h 68"/>
              <a:gd name="T4" fmla="*/ 53 w 71"/>
              <a:gd name="T5" fmla="*/ 38 h 68"/>
              <a:gd name="T6" fmla="*/ 53 w 71"/>
              <a:gd name="T7" fmla="*/ 34 h 68"/>
              <a:gd name="T8" fmla="*/ 53 w 71"/>
              <a:gd name="T9" fmla="*/ 38 h 68"/>
              <a:gd name="T10" fmla="*/ 51 w 71"/>
              <a:gd name="T11" fmla="*/ 22 h 68"/>
              <a:gd name="T12" fmla="*/ 55 w 71"/>
              <a:gd name="T13" fmla="*/ 22 h 68"/>
              <a:gd name="T14" fmla="*/ 71 w 71"/>
              <a:gd name="T15" fmla="*/ 11 h 68"/>
              <a:gd name="T16" fmla="*/ 71 w 71"/>
              <a:gd name="T17" fmla="*/ 19 h 68"/>
              <a:gd name="T18" fmla="*/ 70 w 71"/>
              <a:gd name="T19" fmla="*/ 29 h 68"/>
              <a:gd name="T20" fmla="*/ 71 w 71"/>
              <a:gd name="T21" fmla="*/ 39 h 68"/>
              <a:gd name="T22" fmla="*/ 38 w 71"/>
              <a:gd name="T23" fmla="*/ 45 h 68"/>
              <a:gd name="T24" fmla="*/ 44 w 71"/>
              <a:gd name="T25" fmla="*/ 57 h 68"/>
              <a:gd name="T26" fmla="*/ 71 w 71"/>
              <a:gd name="T27" fmla="*/ 59 h 68"/>
              <a:gd name="T28" fmla="*/ 44 w 71"/>
              <a:gd name="T29" fmla="*/ 61 h 68"/>
              <a:gd name="T30" fmla="*/ 27 w 71"/>
              <a:gd name="T31" fmla="*/ 61 h 68"/>
              <a:gd name="T32" fmla="*/ 0 w 71"/>
              <a:gd name="T33" fmla="*/ 59 h 68"/>
              <a:gd name="T34" fmla="*/ 27 w 71"/>
              <a:gd name="T35" fmla="*/ 57 h 68"/>
              <a:gd name="T36" fmla="*/ 34 w 71"/>
              <a:gd name="T37" fmla="*/ 45 h 68"/>
              <a:gd name="T38" fmla="*/ 0 w 71"/>
              <a:gd name="T39" fmla="*/ 39 h 68"/>
              <a:gd name="T40" fmla="*/ 1 w 71"/>
              <a:gd name="T41" fmla="*/ 29 h 68"/>
              <a:gd name="T42" fmla="*/ 0 w 71"/>
              <a:gd name="T43" fmla="*/ 19 h 68"/>
              <a:gd name="T44" fmla="*/ 0 w 71"/>
              <a:gd name="T45" fmla="*/ 11 h 68"/>
              <a:gd name="T46" fmla="*/ 6 w 71"/>
              <a:gd name="T47" fmla="*/ 0 h 68"/>
              <a:gd name="T48" fmla="*/ 71 w 71"/>
              <a:gd name="T49" fmla="*/ 6 h 68"/>
              <a:gd name="T50" fmla="*/ 36 w 71"/>
              <a:gd name="T51" fmla="*/ 54 h 68"/>
              <a:gd name="T52" fmla="*/ 30 w 71"/>
              <a:gd name="T53" fmla="*/ 59 h 68"/>
              <a:gd name="T54" fmla="*/ 36 w 71"/>
              <a:gd name="T55" fmla="*/ 65 h 68"/>
              <a:gd name="T56" fmla="*/ 41 w 71"/>
              <a:gd name="T57" fmla="*/ 59 h 68"/>
              <a:gd name="T58" fmla="*/ 36 w 71"/>
              <a:gd name="T59" fmla="*/ 54 h 68"/>
              <a:gd name="T60" fmla="*/ 68 w 71"/>
              <a:gd name="T61" fmla="*/ 33 h 68"/>
              <a:gd name="T62" fmla="*/ 65 w 71"/>
              <a:gd name="T63" fmla="*/ 30 h 68"/>
              <a:gd name="T64" fmla="*/ 62 w 71"/>
              <a:gd name="T65" fmla="*/ 42 h 68"/>
              <a:gd name="T66" fmla="*/ 68 w 71"/>
              <a:gd name="T67" fmla="*/ 39 h 68"/>
              <a:gd name="T68" fmla="*/ 65 w 71"/>
              <a:gd name="T69" fmla="*/ 3 h 68"/>
              <a:gd name="T70" fmla="*/ 62 w 71"/>
              <a:gd name="T71" fmla="*/ 14 h 68"/>
              <a:gd name="T72" fmla="*/ 65 w 71"/>
              <a:gd name="T73" fmla="*/ 14 h 68"/>
              <a:gd name="T74" fmla="*/ 68 w 71"/>
              <a:gd name="T75" fmla="*/ 6 h 68"/>
              <a:gd name="T76" fmla="*/ 62 w 71"/>
              <a:gd name="T77" fmla="*/ 28 h 68"/>
              <a:gd name="T78" fmla="*/ 65 w 71"/>
              <a:gd name="T79" fmla="*/ 28 h 68"/>
              <a:gd name="T80" fmla="*/ 68 w 71"/>
              <a:gd name="T81" fmla="*/ 19 h 68"/>
              <a:gd name="T82" fmla="*/ 65 w 71"/>
              <a:gd name="T83" fmla="*/ 16 h 68"/>
              <a:gd name="T84" fmla="*/ 60 w 71"/>
              <a:gd name="T85" fmla="*/ 28 h 68"/>
              <a:gd name="T86" fmla="*/ 49 w 71"/>
              <a:gd name="T87" fmla="*/ 16 h 68"/>
              <a:gd name="T88" fmla="*/ 60 w 71"/>
              <a:gd name="T89" fmla="*/ 28 h 68"/>
              <a:gd name="T90" fmla="*/ 49 w 71"/>
              <a:gd name="T91" fmla="*/ 42 h 68"/>
              <a:gd name="T92" fmla="*/ 60 w 71"/>
              <a:gd name="T93" fmla="*/ 30 h 68"/>
              <a:gd name="T94" fmla="*/ 60 w 71"/>
              <a:gd name="T95" fmla="*/ 14 h 68"/>
              <a:gd name="T96" fmla="*/ 49 w 71"/>
              <a:gd name="T97" fmla="*/ 3 h 68"/>
              <a:gd name="T98" fmla="*/ 60 w 71"/>
              <a:gd name="T99" fmla="*/ 14 h 68"/>
              <a:gd name="T100" fmla="*/ 3 w 71"/>
              <a:gd name="T101" fmla="*/ 11 h 68"/>
              <a:gd name="T102" fmla="*/ 6 w 71"/>
              <a:gd name="T103" fmla="*/ 14 h 68"/>
              <a:gd name="T104" fmla="*/ 47 w 71"/>
              <a:gd name="T105" fmla="*/ 3 h 68"/>
              <a:gd name="T106" fmla="*/ 3 w 71"/>
              <a:gd name="T107" fmla="*/ 6 h 68"/>
              <a:gd name="T108" fmla="*/ 6 w 71"/>
              <a:gd name="T109" fmla="*/ 28 h 68"/>
              <a:gd name="T110" fmla="*/ 47 w 71"/>
              <a:gd name="T111" fmla="*/ 16 h 68"/>
              <a:gd name="T112" fmla="*/ 6 w 71"/>
              <a:gd name="T113" fmla="*/ 16 h 68"/>
              <a:gd name="T114" fmla="*/ 3 w 71"/>
              <a:gd name="T115" fmla="*/ 25 h 68"/>
              <a:gd name="T116" fmla="*/ 3 w 71"/>
              <a:gd name="T117" fmla="*/ 39 h 68"/>
              <a:gd name="T118" fmla="*/ 48 w 71"/>
              <a:gd name="T119" fmla="*/ 42 h 68"/>
              <a:gd name="T120" fmla="*/ 47 w 71"/>
              <a:gd name="T121" fmla="*/ 30 h 68"/>
              <a:gd name="T122" fmla="*/ 6 w 71"/>
              <a:gd name="T123" fmla="*/ 30 h 68"/>
              <a:gd name="T124" fmla="*/ 3 w 71"/>
              <a:gd name="T125" fmla="*/ 3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 h="68">
                <a:moveTo>
                  <a:pt x="55" y="9"/>
                </a:moveTo>
                <a:cubicBezTo>
                  <a:pt x="55" y="10"/>
                  <a:pt x="54" y="11"/>
                  <a:pt x="53" y="11"/>
                </a:cubicBezTo>
                <a:cubicBezTo>
                  <a:pt x="52" y="11"/>
                  <a:pt x="51" y="10"/>
                  <a:pt x="51" y="9"/>
                </a:cubicBezTo>
                <a:cubicBezTo>
                  <a:pt x="51" y="8"/>
                  <a:pt x="52" y="7"/>
                  <a:pt x="53" y="7"/>
                </a:cubicBezTo>
                <a:cubicBezTo>
                  <a:pt x="54" y="7"/>
                  <a:pt x="55" y="8"/>
                  <a:pt x="55" y="9"/>
                </a:cubicBezTo>
                <a:close/>
                <a:moveTo>
                  <a:pt x="53" y="38"/>
                </a:moveTo>
                <a:cubicBezTo>
                  <a:pt x="54" y="38"/>
                  <a:pt x="55" y="37"/>
                  <a:pt x="55" y="36"/>
                </a:cubicBezTo>
                <a:cubicBezTo>
                  <a:pt x="55" y="35"/>
                  <a:pt x="54" y="34"/>
                  <a:pt x="53" y="34"/>
                </a:cubicBezTo>
                <a:cubicBezTo>
                  <a:pt x="52" y="34"/>
                  <a:pt x="51" y="35"/>
                  <a:pt x="51" y="36"/>
                </a:cubicBezTo>
                <a:cubicBezTo>
                  <a:pt x="51" y="37"/>
                  <a:pt x="52" y="38"/>
                  <a:pt x="53" y="38"/>
                </a:cubicBezTo>
                <a:close/>
                <a:moveTo>
                  <a:pt x="53" y="20"/>
                </a:moveTo>
                <a:cubicBezTo>
                  <a:pt x="52" y="20"/>
                  <a:pt x="51" y="21"/>
                  <a:pt x="51" y="22"/>
                </a:cubicBezTo>
                <a:cubicBezTo>
                  <a:pt x="51" y="23"/>
                  <a:pt x="52" y="24"/>
                  <a:pt x="53" y="24"/>
                </a:cubicBezTo>
                <a:cubicBezTo>
                  <a:pt x="54" y="24"/>
                  <a:pt x="55" y="23"/>
                  <a:pt x="55" y="22"/>
                </a:cubicBezTo>
                <a:cubicBezTo>
                  <a:pt x="55" y="21"/>
                  <a:pt x="54" y="20"/>
                  <a:pt x="53" y="20"/>
                </a:cubicBezTo>
                <a:close/>
                <a:moveTo>
                  <a:pt x="71" y="11"/>
                </a:moveTo>
                <a:cubicBezTo>
                  <a:pt x="71" y="13"/>
                  <a:pt x="71" y="14"/>
                  <a:pt x="70" y="15"/>
                </a:cubicBezTo>
                <a:cubicBezTo>
                  <a:pt x="71" y="17"/>
                  <a:pt x="71" y="18"/>
                  <a:pt x="71" y="19"/>
                </a:cubicBezTo>
                <a:cubicBezTo>
                  <a:pt x="71" y="25"/>
                  <a:pt x="71" y="25"/>
                  <a:pt x="71" y="25"/>
                </a:cubicBezTo>
                <a:cubicBezTo>
                  <a:pt x="71" y="26"/>
                  <a:pt x="71" y="28"/>
                  <a:pt x="70" y="29"/>
                </a:cubicBezTo>
                <a:cubicBezTo>
                  <a:pt x="71" y="30"/>
                  <a:pt x="71" y="31"/>
                  <a:pt x="71" y="33"/>
                </a:cubicBezTo>
                <a:cubicBezTo>
                  <a:pt x="71" y="39"/>
                  <a:pt x="71" y="39"/>
                  <a:pt x="71" y="39"/>
                </a:cubicBezTo>
                <a:cubicBezTo>
                  <a:pt x="71" y="42"/>
                  <a:pt x="69" y="45"/>
                  <a:pt x="65" y="45"/>
                </a:cubicBezTo>
                <a:cubicBezTo>
                  <a:pt x="38" y="45"/>
                  <a:pt x="38" y="45"/>
                  <a:pt x="38" y="45"/>
                </a:cubicBezTo>
                <a:cubicBezTo>
                  <a:pt x="38" y="51"/>
                  <a:pt x="38" y="51"/>
                  <a:pt x="38" y="51"/>
                </a:cubicBezTo>
                <a:cubicBezTo>
                  <a:pt x="41" y="52"/>
                  <a:pt x="43" y="54"/>
                  <a:pt x="44" y="57"/>
                </a:cubicBezTo>
                <a:cubicBezTo>
                  <a:pt x="69" y="57"/>
                  <a:pt x="69" y="57"/>
                  <a:pt x="69" y="57"/>
                </a:cubicBezTo>
                <a:cubicBezTo>
                  <a:pt x="70" y="57"/>
                  <a:pt x="71" y="58"/>
                  <a:pt x="71" y="59"/>
                </a:cubicBezTo>
                <a:cubicBezTo>
                  <a:pt x="71" y="60"/>
                  <a:pt x="70" y="61"/>
                  <a:pt x="69" y="61"/>
                </a:cubicBezTo>
                <a:cubicBezTo>
                  <a:pt x="44" y="61"/>
                  <a:pt x="44" y="61"/>
                  <a:pt x="44" y="61"/>
                </a:cubicBezTo>
                <a:cubicBezTo>
                  <a:pt x="43" y="65"/>
                  <a:pt x="40" y="68"/>
                  <a:pt x="36" y="68"/>
                </a:cubicBezTo>
                <a:cubicBezTo>
                  <a:pt x="31" y="68"/>
                  <a:pt x="28" y="65"/>
                  <a:pt x="27" y="61"/>
                </a:cubicBezTo>
                <a:cubicBezTo>
                  <a:pt x="2" y="61"/>
                  <a:pt x="2" y="61"/>
                  <a:pt x="2" y="61"/>
                </a:cubicBezTo>
                <a:cubicBezTo>
                  <a:pt x="1" y="61"/>
                  <a:pt x="0" y="60"/>
                  <a:pt x="0" y="59"/>
                </a:cubicBezTo>
                <a:cubicBezTo>
                  <a:pt x="0" y="58"/>
                  <a:pt x="1" y="57"/>
                  <a:pt x="2" y="57"/>
                </a:cubicBezTo>
                <a:cubicBezTo>
                  <a:pt x="27" y="57"/>
                  <a:pt x="27" y="57"/>
                  <a:pt x="27" y="57"/>
                </a:cubicBezTo>
                <a:cubicBezTo>
                  <a:pt x="28" y="54"/>
                  <a:pt x="30" y="52"/>
                  <a:pt x="34" y="51"/>
                </a:cubicBezTo>
                <a:cubicBezTo>
                  <a:pt x="34" y="45"/>
                  <a:pt x="34" y="45"/>
                  <a:pt x="34" y="45"/>
                </a:cubicBezTo>
                <a:cubicBezTo>
                  <a:pt x="6" y="45"/>
                  <a:pt x="6" y="45"/>
                  <a:pt x="6" y="45"/>
                </a:cubicBezTo>
                <a:cubicBezTo>
                  <a:pt x="3" y="45"/>
                  <a:pt x="0" y="42"/>
                  <a:pt x="0" y="39"/>
                </a:cubicBezTo>
                <a:cubicBezTo>
                  <a:pt x="0" y="33"/>
                  <a:pt x="0" y="33"/>
                  <a:pt x="0" y="33"/>
                </a:cubicBezTo>
                <a:cubicBezTo>
                  <a:pt x="0" y="31"/>
                  <a:pt x="0" y="30"/>
                  <a:pt x="1" y="29"/>
                </a:cubicBezTo>
                <a:cubicBezTo>
                  <a:pt x="0" y="28"/>
                  <a:pt x="0" y="26"/>
                  <a:pt x="0" y="25"/>
                </a:cubicBezTo>
                <a:cubicBezTo>
                  <a:pt x="0" y="19"/>
                  <a:pt x="0" y="19"/>
                  <a:pt x="0" y="19"/>
                </a:cubicBezTo>
                <a:cubicBezTo>
                  <a:pt x="0" y="18"/>
                  <a:pt x="0" y="17"/>
                  <a:pt x="1" y="15"/>
                </a:cubicBezTo>
                <a:cubicBezTo>
                  <a:pt x="0" y="14"/>
                  <a:pt x="0" y="13"/>
                  <a:pt x="0" y="11"/>
                </a:cubicBezTo>
                <a:cubicBezTo>
                  <a:pt x="0" y="6"/>
                  <a:pt x="0" y="6"/>
                  <a:pt x="0" y="6"/>
                </a:cubicBezTo>
                <a:cubicBezTo>
                  <a:pt x="0" y="3"/>
                  <a:pt x="3" y="0"/>
                  <a:pt x="6" y="0"/>
                </a:cubicBezTo>
                <a:cubicBezTo>
                  <a:pt x="65" y="0"/>
                  <a:pt x="65" y="0"/>
                  <a:pt x="65" y="0"/>
                </a:cubicBezTo>
                <a:cubicBezTo>
                  <a:pt x="69" y="0"/>
                  <a:pt x="71" y="3"/>
                  <a:pt x="71" y="6"/>
                </a:cubicBezTo>
                <a:lnTo>
                  <a:pt x="71" y="11"/>
                </a:lnTo>
                <a:close/>
                <a:moveTo>
                  <a:pt x="36" y="54"/>
                </a:moveTo>
                <a:cubicBezTo>
                  <a:pt x="33" y="54"/>
                  <a:pt x="31" y="55"/>
                  <a:pt x="30" y="57"/>
                </a:cubicBezTo>
                <a:cubicBezTo>
                  <a:pt x="30" y="58"/>
                  <a:pt x="30" y="59"/>
                  <a:pt x="30" y="59"/>
                </a:cubicBezTo>
                <a:cubicBezTo>
                  <a:pt x="30" y="60"/>
                  <a:pt x="30" y="61"/>
                  <a:pt x="30" y="61"/>
                </a:cubicBezTo>
                <a:cubicBezTo>
                  <a:pt x="31" y="64"/>
                  <a:pt x="33" y="65"/>
                  <a:pt x="36" y="65"/>
                </a:cubicBezTo>
                <a:cubicBezTo>
                  <a:pt x="38" y="65"/>
                  <a:pt x="40" y="64"/>
                  <a:pt x="41" y="61"/>
                </a:cubicBezTo>
                <a:cubicBezTo>
                  <a:pt x="41" y="61"/>
                  <a:pt x="41" y="60"/>
                  <a:pt x="41" y="59"/>
                </a:cubicBezTo>
                <a:cubicBezTo>
                  <a:pt x="41" y="59"/>
                  <a:pt x="41" y="58"/>
                  <a:pt x="41" y="57"/>
                </a:cubicBezTo>
                <a:cubicBezTo>
                  <a:pt x="40" y="55"/>
                  <a:pt x="38" y="54"/>
                  <a:pt x="36" y="54"/>
                </a:cubicBezTo>
                <a:close/>
                <a:moveTo>
                  <a:pt x="68" y="39"/>
                </a:moveTo>
                <a:cubicBezTo>
                  <a:pt x="68" y="33"/>
                  <a:pt x="68" y="33"/>
                  <a:pt x="68" y="33"/>
                </a:cubicBezTo>
                <a:cubicBezTo>
                  <a:pt x="68" y="31"/>
                  <a:pt x="67" y="30"/>
                  <a:pt x="65" y="30"/>
                </a:cubicBezTo>
                <a:cubicBezTo>
                  <a:pt x="65" y="30"/>
                  <a:pt x="65" y="30"/>
                  <a:pt x="65" y="30"/>
                </a:cubicBezTo>
                <a:cubicBezTo>
                  <a:pt x="62" y="30"/>
                  <a:pt x="62" y="30"/>
                  <a:pt x="62" y="30"/>
                </a:cubicBezTo>
                <a:cubicBezTo>
                  <a:pt x="62" y="42"/>
                  <a:pt x="62" y="42"/>
                  <a:pt x="62" y="42"/>
                </a:cubicBezTo>
                <a:cubicBezTo>
                  <a:pt x="65" y="42"/>
                  <a:pt x="65" y="42"/>
                  <a:pt x="65" y="42"/>
                </a:cubicBezTo>
                <a:cubicBezTo>
                  <a:pt x="67" y="42"/>
                  <a:pt x="68" y="40"/>
                  <a:pt x="68" y="39"/>
                </a:cubicBezTo>
                <a:close/>
                <a:moveTo>
                  <a:pt x="68" y="6"/>
                </a:moveTo>
                <a:cubicBezTo>
                  <a:pt x="68" y="4"/>
                  <a:pt x="67" y="3"/>
                  <a:pt x="65" y="3"/>
                </a:cubicBezTo>
                <a:cubicBezTo>
                  <a:pt x="62" y="3"/>
                  <a:pt x="62" y="3"/>
                  <a:pt x="62" y="3"/>
                </a:cubicBezTo>
                <a:cubicBezTo>
                  <a:pt x="62" y="14"/>
                  <a:pt x="62" y="14"/>
                  <a:pt x="62" y="14"/>
                </a:cubicBezTo>
                <a:cubicBezTo>
                  <a:pt x="65" y="14"/>
                  <a:pt x="65" y="14"/>
                  <a:pt x="65" y="14"/>
                </a:cubicBezTo>
                <a:cubicBezTo>
                  <a:pt x="65" y="14"/>
                  <a:pt x="65" y="14"/>
                  <a:pt x="65" y="14"/>
                </a:cubicBezTo>
                <a:cubicBezTo>
                  <a:pt x="67" y="14"/>
                  <a:pt x="68" y="13"/>
                  <a:pt x="68" y="11"/>
                </a:cubicBezTo>
                <a:lnTo>
                  <a:pt x="68" y="6"/>
                </a:lnTo>
                <a:close/>
                <a:moveTo>
                  <a:pt x="62" y="16"/>
                </a:moveTo>
                <a:cubicBezTo>
                  <a:pt x="62" y="28"/>
                  <a:pt x="62" y="28"/>
                  <a:pt x="62" y="28"/>
                </a:cubicBezTo>
                <a:cubicBezTo>
                  <a:pt x="65" y="28"/>
                  <a:pt x="65" y="28"/>
                  <a:pt x="65" y="28"/>
                </a:cubicBezTo>
                <a:cubicBezTo>
                  <a:pt x="65" y="28"/>
                  <a:pt x="65" y="28"/>
                  <a:pt x="65" y="28"/>
                </a:cubicBezTo>
                <a:cubicBezTo>
                  <a:pt x="67" y="28"/>
                  <a:pt x="68" y="27"/>
                  <a:pt x="68" y="25"/>
                </a:cubicBezTo>
                <a:cubicBezTo>
                  <a:pt x="68" y="19"/>
                  <a:pt x="68" y="19"/>
                  <a:pt x="68" y="19"/>
                </a:cubicBezTo>
                <a:cubicBezTo>
                  <a:pt x="68" y="18"/>
                  <a:pt x="67" y="16"/>
                  <a:pt x="65" y="16"/>
                </a:cubicBezTo>
                <a:cubicBezTo>
                  <a:pt x="65" y="16"/>
                  <a:pt x="65" y="16"/>
                  <a:pt x="65" y="16"/>
                </a:cubicBezTo>
                <a:lnTo>
                  <a:pt x="62" y="16"/>
                </a:lnTo>
                <a:close/>
                <a:moveTo>
                  <a:pt x="60" y="28"/>
                </a:moveTo>
                <a:cubicBezTo>
                  <a:pt x="60" y="16"/>
                  <a:pt x="60" y="16"/>
                  <a:pt x="60" y="16"/>
                </a:cubicBezTo>
                <a:cubicBezTo>
                  <a:pt x="49" y="16"/>
                  <a:pt x="49" y="16"/>
                  <a:pt x="49" y="16"/>
                </a:cubicBezTo>
                <a:cubicBezTo>
                  <a:pt x="49" y="28"/>
                  <a:pt x="49" y="28"/>
                  <a:pt x="49" y="28"/>
                </a:cubicBezTo>
                <a:lnTo>
                  <a:pt x="60" y="28"/>
                </a:lnTo>
                <a:close/>
                <a:moveTo>
                  <a:pt x="49" y="30"/>
                </a:moveTo>
                <a:cubicBezTo>
                  <a:pt x="49" y="42"/>
                  <a:pt x="49" y="42"/>
                  <a:pt x="49" y="42"/>
                </a:cubicBezTo>
                <a:cubicBezTo>
                  <a:pt x="60" y="42"/>
                  <a:pt x="60" y="42"/>
                  <a:pt x="60" y="42"/>
                </a:cubicBezTo>
                <a:cubicBezTo>
                  <a:pt x="60" y="30"/>
                  <a:pt x="60" y="30"/>
                  <a:pt x="60" y="30"/>
                </a:cubicBezTo>
                <a:lnTo>
                  <a:pt x="49" y="30"/>
                </a:lnTo>
                <a:close/>
                <a:moveTo>
                  <a:pt x="60" y="14"/>
                </a:moveTo>
                <a:cubicBezTo>
                  <a:pt x="60" y="3"/>
                  <a:pt x="60" y="3"/>
                  <a:pt x="60" y="3"/>
                </a:cubicBezTo>
                <a:cubicBezTo>
                  <a:pt x="49" y="3"/>
                  <a:pt x="49" y="3"/>
                  <a:pt x="49" y="3"/>
                </a:cubicBezTo>
                <a:cubicBezTo>
                  <a:pt x="49" y="14"/>
                  <a:pt x="49" y="14"/>
                  <a:pt x="49" y="14"/>
                </a:cubicBezTo>
                <a:lnTo>
                  <a:pt x="60" y="14"/>
                </a:lnTo>
                <a:close/>
                <a:moveTo>
                  <a:pt x="3" y="6"/>
                </a:moveTo>
                <a:cubicBezTo>
                  <a:pt x="3" y="11"/>
                  <a:pt x="3" y="11"/>
                  <a:pt x="3" y="11"/>
                </a:cubicBezTo>
                <a:cubicBezTo>
                  <a:pt x="3" y="13"/>
                  <a:pt x="4" y="14"/>
                  <a:pt x="6" y="14"/>
                </a:cubicBezTo>
                <a:cubicBezTo>
                  <a:pt x="6" y="14"/>
                  <a:pt x="6" y="14"/>
                  <a:pt x="6" y="14"/>
                </a:cubicBezTo>
                <a:cubicBezTo>
                  <a:pt x="47" y="14"/>
                  <a:pt x="47" y="14"/>
                  <a:pt x="47" y="14"/>
                </a:cubicBezTo>
                <a:cubicBezTo>
                  <a:pt x="47" y="3"/>
                  <a:pt x="47" y="3"/>
                  <a:pt x="47" y="3"/>
                </a:cubicBezTo>
                <a:cubicBezTo>
                  <a:pt x="6" y="3"/>
                  <a:pt x="6" y="3"/>
                  <a:pt x="6" y="3"/>
                </a:cubicBezTo>
                <a:cubicBezTo>
                  <a:pt x="4" y="3"/>
                  <a:pt x="3" y="4"/>
                  <a:pt x="3" y="6"/>
                </a:cubicBezTo>
                <a:close/>
                <a:moveTo>
                  <a:pt x="6" y="28"/>
                </a:moveTo>
                <a:cubicBezTo>
                  <a:pt x="6" y="28"/>
                  <a:pt x="6" y="28"/>
                  <a:pt x="6" y="28"/>
                </a:cubicBezTo>
                <a:cubicBezTo>
                  <a:pt x="47" y="28"/>
                  <a:pt x="47" y="28"/>
                  <a:pt x="47" y="28"/>
                </a:cubicBezTo>
                <a:cubicBezTo>
                  <a:pt x="47" y="16"/>
                  <a:pt x="47" y="16"/>
                  <a:pt x="47" y="16"/>
                </a:cubicBezTo>
                <a:cubicBezTo>
                  <a:pt x="6" y="16"/>
                  <a:pt x="6" y="16"/>
                  <a:pt x="6" y="16"/>
                </a:cubicBezTo>
                <a:cubicBezTo>
                  <a:pt x="6" y="16"/>
                  <a:pt x="6" y="16"/>
                  <a:pt x="6" y="16"/>
                </a:cubicBezTo>
                <a:cubicBezTo>
                  <a:pt x="4" y="16"/>
                  <a:pt x="3" y="18"/>
                  <a:pt x="3" y="19"/>
                </a:cubicBezTo>
                <a:cubicBezTo>
                  <a:pt x="3" y="25"/>
                  <a:pt x="3" y="25"/>
                  <a:pt x="3" y="25"/>
                </a:cubicBezTo>
                <a:cubicBezTo>
                  <a:pt x="3" y="27"/>
                  <a:pt x="4" y="28"/>
                  <a:pt x="6" y="28"/>
                </a:cubicBezTo>
                <a:close/>
                <a:moveTo>
                  <a:pt x="3" y="39"/>
                </a:moveTo>
                <a:cubicBezTo>
                  <a:pt x="3" y="40"/>
                  <a:pt x="4" y="42"/>
                  <a:pt x="6" y="42"/>
                </a:cubicBezTo>
                <a:cubicBezTo>
                  <a:pt x="48" y="42"/>
                  <a:pt x="48" y="42"/>
                  <a:pt x="48" y="42"/>
                </a:cubicBezTo>
                <a:cubicBezTo>
                  <a:pt x="48" y="41"/>
                  <a:pt x="47" y="41"/>
                  <a:pt x="47" y="41"/>
                </a:cubicBezTo>
                <a:cubicBezTo>
                  <a:pt x="47" y="30"/>
                  <a:pt x="47" y="30"/>
                  <a:pt x="47" y="30"/>
                </a:cubicBezTo>
                <a:cubicBezTo>
                  <a:pt x="6" y="30"/>
                  <a:pt x="6" y="30"/>
                  <a:pt x="6" y="30"/>
                </a:cubicBezTo>
                <a:cubicBezTo>
                  <a:pt x="6" y="30"/>
                  <a:pt x="6" y="30"/>
                  <a:pt x="6" y="30"/>
                </a:cubicBezTo>
                <a:cubicBezTo>
                  <a:pt x="4" y="30"/>
                  <a:pt x="3" y="31"/>
                  <a:pt x="3" y="33"/>
                </a:cubicBezTo>
                <a:lnTo>
                  <a:pt x="3" y="39"/>
                </a:ln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03" name="Freeform 118"/>
          <p:cNvSpPr>
            <a:spLocks noEditPoints="1"/>
          </p:cNvSpPr>
          <p:nvPr/>
        </p:nvSpPr>
        <p:spPr bwMode="auto">
          <a:xfrm>
            <a:off x="807749" y="5190394"/>
            <a:ext cx="283920" cy="285684"/>
          </a:xfrm>
          <a:custGeom>
            <a:avLst/>
            <a:gdLst>
              <a:gd name="T0" fmla="*/ 7 w 68"/>
              <a:gd name="T1" fmla="*/ 0 h 66"/>
              <a:gd name="T2" fmla="*/ 0 w 68"/>
              <a:gd name="T3" fmla="*/ 40 h 66"/>
              <a:gd name="T4" fmla="*/ 32 w 68"/>
              <a:gd name="T5" fmla="*/ 47 h 66"/>
              <a:gd name="T6" fmla="*/ 27 w 68"/>
              <a:gd name="T7" fmla="*/ 57 h 66"/>
              <a:gd name="T8" fmla="*/ 6 w 68"/>
              <a:gd name="T9" fmla="*/ 59 h 66"/>
              <a:gd name="T10" fmla="*/ 27 w 68"/>
              <a:gd name="T11" fmla="*/ 61 h 66"/>
              <a:gd name="T12" fmla="*/ 41 w 68"/>
              <a:gd name="T13" fmla="*/ 61 h 66"/>
              <a:gd name="T14" fmla="*/ 62 w 68"/>
              <a:gd name="T15" fmla="*/ 59 h 66"/>
              <a:gd name="T16" fmla="*/ 41 w 68"/>
              <a:gd name="T17" fmla="*/ 57 h 66"/>
              <a:gd name="T18" fmla="*/ 36 w 68"/>
              <a:gd name="T19" fmla="*/ 47 h 66"/>
              <a:gd name="T20" fmla="*/ 68 w 68"/>
              <a:gd name="T21" fmla="*/ 40 h 66"/>
              <a:gd name="T22" fmla="*/ 61 w 68"/>
              <a:gd name="T23" fmla="*/ 0 h 66"/>
              <a:gd name="T24" fmla="*/ 38 w 68"/>
              <a:gd name="T25" fmla="*/ 58 h 66"/>
              <a:gd name="T26" fmla="*/ 38 w 68"/>
              <a:gd name="T27" fmla="*/ 60 h 66"/>
              <a:gd name="T28" fmla="*/ 38 w 68"/>
              <a:gd name="T29" fmla="*/ 61 h 66"/>
              <a:gd name="T30" fmla="*/ 31 w 68"/>
              <a:gd name="T31" fmla="*/ 61 h 66"/>
              <a:gd name="T32" fmla="*/ 30 w 68"/>
              <a:gd name="T33" fmla="*/ 60 h 66"/>
              <a:gd name="T34" fmla="*/ 30 w 68"/>
              <a:gd name="T35" fmla="*/ 58 h 66"/>
              <a:gd name="T36" fmla="*/ 31 w 68"/>
              <a:gd name="T37" fmla="*/ 57 h 66"/>
              <a:gd name="T38" fmla="*/ 38 w 68"/>
              <a:gd name="T39" fmla="*/ 57 h 66"/>
              <a:gd name="T40" fmla="*/ 61 w 68"/>
              <a:gd name="T41" fmla="*/ 3 h 66"/>
              <a:gd name="T42" fmla="*/ 65 w 68"/>
              <a:gd name="T43" fmla="*/ 40 h 66"/>
              <a:gd name="T44" fmla="*/ 7 w 68"/>
              <a:gd name="T45" fmla="*/ 44 h 66"/>
              <a:gd name="T46" fmla="*/ 3 w 68"/>
              <a:gd name="T47" fmla="*/ 7 h 66"/>
              <a:gd name="T48" fmla="*/ 7 w 68"/>
              <a:gd name="T49" fmla="*/ 41 h 66"/>
              <a:gd name="T50" fmla="*/ 63 w 68"/>
              <a:gd name="T51" fmla="*/ 40 h 66"/>
              <a:gd name="T52" fmla="*/ 62 w 68"/>
              <a:gd name="T53" fmla="*/ 10 h 66"/>
              <a:gd name="T54" fmla="*/ 6 w 68"/>
              <a:gd name="T55" fmla="*/ 11 h 66"/>
              <a:gd name="T56" fmla="*/ 7 w 68"/>
              <a:gd name="T57" fmla="*/ 41 h 66"/>
              <a:gd name="T58" fmla="*/ 61 w 68"/>
              <a:gd name="T59" fmla="*/ 12 h 66"/>
              <a:gd name="T60" fmla="*/ 8 w 68"/>
              <a:gd name="T61" fmla="*/ 39 h 66"/>
              <a:gd name="T62" fmla="*/ 6 w 68"/>
              <a:gd name="T63" fmla="*/ 6 h 66"/>
              <a:gd name="T64" fmla="*/ 9 w 68"/>
              <a:gd name="T65" fmla="*/ 6 h 66"/>
              <a:gd name="T66" fmla="*/ 6 w 68"/>
              <a:gd name="T67" fmla="*/ 6 h 66"/>
              <a:gd name="T68" fmla="*/ 12 w 68"/>
              <a:gd name="T69" fmla="*/ 5 h 66"/>
              <a:gd name="T70" fmla="*/ 12 w 68"/>
              <a:gd name="T71" fmla="*/ 8 h 66"/>
              <a:gd name="T72" fmla="*/ 16 w 68"/>
              <a:gd name="T73" fmla="*/ 6 h 66"/>
              <a:gd name="T74" fmla="*/ 19 w 68"/>
              <a:gd name="T75" fmla="*/ 6 h 66"/>
              <a:gd name="T76" fmla="*/ 16 w 68"/>
              <a:gd name="T77" fmla="*/ 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66">
                <a:moveTo>
                  <a:pt x="61" y="0"/>
                </a:moveTo>
                <a:cubicBezTo>
                  <a:pt x="7" y="0"/>
                  <a:pt x="7" y="0"/>
                  <a:pt x="7" y="0"/>
                </a:cubicBezTo>
                <a:cubicBezTo>
                  <a:pt x="3" y="0"/>
                  <a:pt x="0" y="3"/>
                  <a:pt x="0" y="7"/>
                </a:cubicBezTo>
                <a:cubicBezTo>
                  <a:pt x="0" y="40"/>
                  <a:pt x="0" y="40"/>
                  <a:pt x="0" y="40"/>
                </a:cubicBezTo>
                <a:cubicBezTo>
                  <a:pt x="0" y="44"/>
                  <a:pt x="3" y="47"/>
                  <a:pt x="7" y="47"/>
                </a:cubicBezTo>
                <a:cubicBezTo>
                  <a:pt x="32" y="47"/>
                  <a:pt x="32" y="47"/>
                  <a:pt x="32" y="47"/>
                </a:cubicBezTo>
                <a:cubicBezTo>
                  <a:pt x="32" y="52"/>
                  <a:pt x="32" y="52"/>
                  <a:pt x="32" y="52"/>
                </a:cubicBezTo>
                <a:cubicBezTo>
                  <a:pt x="30" y="53"/>
                  <a:pt x="28" y="55"/>
                  <a:pt x="27" y="57"/>
                </a:cubicBezTo>
                <a:cubicBezTo>
                  <a:pt x="8" y="57"/>
                  <a:pt x="8" y="57"/>
                  <a:pt x="8" y="57"/>
                </a:cubicBezTo>
                <a:cubicBezTo>
                  <a:pt x="7" y="57"/>
                  <a:pt x="6" y="58"/>
                  <a:pt x="6" y="59"/>
                </a:cubicBezTo>
                <a:cubicBezTo>
                  <a:pt x="6" y="60"/>
                  <a:pt x="7" y="61"/>
                  <a:pt x="8" y="61"/>
                </a:cubicBezTo>
                <a:cubicBezTo>
                  <a:pt x="27" y="61"/>
                  <a:pt x="27" y="61"/>
                  <a:pt x="27" y="61"/>
                </a:cubicBezTo>
                <a:cubicBezTo>
                  <a:pt x="28" y="64"/>
                  <a:pt x="31" y="66"/>
                  <a:pt x="34" y="66"/>
                </a:cubicBezTo>
                <a:cubicBezTo>
                  <a:pt x="37" y="66"/>
                  <a:pt x="40" y="64"/>
                  <a:pt x="41" y="61"/>
                </a:cubicBezTo>
                <a:cubicBezTo>
                  <a:pt x="60" y="61"/>
                  <a:pt x="60" y="61"/>
                  <a:pt x="60" y="61"/>
                </a:cubicBezTo>
                <a:cubicBezTo>
                  <a:pt x="61" y="61"/>
                  <a:pt x="62" y="60"/>
                  <a:pt x="62" y="59"/>
                </a:cubicBezTo>
                <a:cubicBezTo>
                  <a:pt x="62" y="58"/>
                  <a:pt x="61" y="57"/>
                  <a:pt x="60" y="57"/>
                </a:cubicBezTo>
                <a:cubicBezTo>
                  <a:pt x="41" y="57"/>
                  <a:pt x="41" y="57"/>
                  <a:pt x="41" y="57"/>
                </a:cubicBezTo>
                <a:cubicBezTo>
                  <a:pt x="40" y="55"/>
                  <a:pt x="38" y="53"/>
                  <a:pt x="36" y="52"/>
                </a:cubicBezTo>
                <a:cubicBezTo>
                  <a:pt x="36" y="47"/>
                  <a:pt x="36" y="47"/>
                  <a:pt x="36" y="47"/>
                </a:cubicBezTo>
                <a:cubicBezTo>
                  <a:pt x="61" y="47"/>
                  <a:pt x="61" y="47"/>
                  <a:pt x="61" y="47"/>
                </a:cubicBezTo>
                <a:cubicBezTo>
                  <a:pt x="65" y="47"/>
                  <a:pt x="68" y="44"/>
                  <a:pt x="68" y="40"/>
                </a:cubicBezTo>
                <a:cubicBezTo>
                  <a:pt x="68" y="7"/>
                  <a:pt x="68" y="7"/>
                  <a:pt x="68" y="7"/>
                </a:cubicBezTo>
                <a:cubicBezTo>
                  <a:pt x="68" y="3"/>
                  <a:pt x="65" y="0"/>
                  <a:pt x="61" y="0"/>
                </a:cubicBezTo>
                <a:close/>
                <a:moveTo>
                  <a:pt x="38" y="57"/>
                </a:moveTo>
                <a:cubicBezTo>
                  <a:pt x="38" y="57"/>
                  <a:pt x="38" y="58"/>
                  <a:pt x="38" y="58"/>
                </a:cubicBezTo>
                <a:cubicBezTo>
                  <a:pt x="38" y="58"/>
                  <a:pt x="38" y="59"/>
                  <a:pt x="38" y="59"/>
                </a:cubicBezTo>
                <a:cubicBezTo>
                  <a:pt x="38" y="59"/>
                  <a:pt x="38" y="60"/>
                  <a:pt x="38" y="60"/>
                </a:cubicBezTo>
                <a:cubicBezTo>
                  <a:pt x="38" y="61"/>
                  <a:pt x="38" y="61"/>
                  <a:pt x="38" y="61"/>
                </a:cubicBezTo>
                <a:cubicBezTo>
                  <a:pt x="38" y="61"/>
                  <a:pt x="38" y="61"/>
                  <a:pt x="38" y="61"/>
                </a:cubicBezTo>
                <a:cubicBezTo>
                  <a:pt x="37" y="62"/>
                  <a:pt x="36" y="63"/>
                  <a:pt x="34" y="63"/>
                </a:cubicBezTo>
                <a:cubicBezTo>
                  <a:pt x="33" y="63"/>
                  <a:pt x="31" y="62"/>
                  <a:pt x="31" y="61"/>
                </a:cubicBezTo>
                <a:cubicBezTo>
                  <a:pt x="31" y="61"/>
                  <a:pt x="31" y="61"/>
                  <a:pt x="31" y="61"/>
                </a:cubicBezTo>
                <a:cubicBezTo>
                  <a:pt x="31" y="61"/>
                  <a:pt x="30" y="61"/>
                  <a:pt x="30" y="60"/>
                </a:cubicBezTo>
                <a:cubicBezTo>
                  <a:pt x="30" y="60"/>
                  <a:pt x="30" y="59"/>
                  <a:pt x="30" y="59"/>
                </a:cubicBezTo>
                <a:cubicBezTo>
                  <a:pt x="30" y="59"/>
                  <a:pt x="30" y="58"/>
                  <a:pt x="30" y="58"/>
                </a:cubicBezTo>
                <a:cubicBezTo>
                  <a:pt x="30" y="58"/>
                  <a:pt x="31" y="57"/>
                  <a:pt x="31" y="57"/>
                </a:cubicBezTo>
                <a:cubicBezTo>
                  <a:pt x="31" y="57"/>
                  <a:pt x="31" y="57"/>
                  <a:pt x="31" y="57"/>
                </a:cubicBezTo>
                <a:cubicBezTo>
                  <a:pt x="31" y="56"/>
                  <a:pt x="33" y="55"/>
                  <a:pt x="34" y="55"/>
                </a:cubicBezTo>
                <a:cubicBezTo>
                  <a:pt x="36" y="55"/>
                  <a:pt x="37" y="56"/>
                  <a:pt x="38" y="57"/>
                </a:cubicBezTo>
                <a:close/>
                <a:moveTo>
                  <a:pt x="7" y="3"/>
                </a:moveTo>
                <a:cubicBezTo>
                  <a:pt x="61" y="3"/>
                  <a:pt x="61" y="3"/>
                  <a:pt x="61" y="3"/>
                </a:cubicBezTo>
                <a:cubicBezTo>
                  <a:pt x="63" y="3"/>
                  <a:pt x="65" y="5"/>
                  <a:pt x="65" y="7"/>
                </a:cubicBezTo>
                <a:cubicBezTo>
                  <a:pt x="65" y="40"/>
                  <a:pt x="65" y="40"/>
                  <a:pt x="65" y="40"/>
                </a:cubicBezTo>
                <a:cubicBezTo>
                  <a:pt x="65" y="42"/>
                  <a:pt x="63" y="44"/>
                  <a:pt x="61" y="44"/>
                </a:cubicBezTo>
                <a:cubicBezTo>
                  <a:pt x="7" y="44"/>
                  <a:pt x="7" y="44"/>
                  <a:pt x="7" y="44"/>
                </a:cubicBezTo>
                <a:cubicBezTo>
                  <a:pt x="5" y="44"/>
                  <a:pt x="3" y="42"/>
                  <a:pt x="3" y="40"/>
                </a:cubicBezTo>
                <a:cubicBezTo>
                  <a:pt x="3" y="7"/>
                  <a:pt x="3" y="7"/>
                  <a:pt x="3" y="7"/>
                </a:cubicBezTo>
                <a:cubicBezTo>
                  <a:pt x="3" y="5"/>
                  <a:pt x="5" y="3"/>
                  <a:pt x="7" y="3"/>
                </a:cubicBezTo>
                <a:close/>
                <a:moveTo>
                  <a:pt x="7" y="41"/>
                </a:moveTo>
                <a:cubicBezTo>
                  <a:pt x="62" y="41"/>
                  <a:pt x="62" y="41"/>
                  <a:pt x="62" y="41"/>
                </a:cubicBezTo>
                <a:cubicBezTo>
                  <a:pt x="62" y="41"/>
                  <a:pt x="63" y="41"/>
                  <a:pt x="63" y="40"/>
                </a:cubicBezTo>
                <a:cubicBezTo>
                  <a:pt x="63" y="11"/>
                  <a:pt x="63" y="11"/>
                  <a:pt x="63" y="11"/>
                </a:cubicBezTo>
                <a:cubicBezTo>
                  <a:pt x="63" y="10"/>
                  <a:pt x="62" y="10"/>
                  <a:pt x="62" y="10"/>
                </a:cubicBezTo>
                <a:cubicBezTo>
                  <a:pt x="7" y="10"/>
                  <a:pt x="7" y="10"/>
                  <a:pt x="7" y="10"/>
                </a:cubicBezTo>
                <a:cubicBezTo>
                  <a:pt x="6" y="10"/>
                  <a:pt x="6" y="10"/>
                  <a:pt x="6" y="11"/>
                </a:cubicBezTo>
                <a:cubicBezTo>
                  <a:pt x="6" y="40"/>
                  <a:pt x="6" y="40"/>
                  <a:pt x="6" y="40"/>
                </a:cubicBezTo>
                <a:cubicBezTo>
                  <a:pt x="6" y="41"/>
                  <a:pt x="6" y="41"/>
                  <a:pt x="7" y="41"/>
                </a:cubicBezTo>
                <a:close/>
                <a:moveTo>
                  <a:pt x="8" y="12"/>
                </a:moveTo>
                <a:cubicBezTo>
                  <a:pt x="61" y="12"/>
                  <a:pt x="61" y="12"/>
                  <a:pt x="61" y="12"/>
                </a:cubicBezTo>
                <a:cubicBezTo>
                  <a:pt x="61" y="39"/>
                  <a:pt x="61" y="39"/>
                  <a:pt x="61" y="39"/>
                </a:cubicBezTo>
                <a:cubicBezTo>
                  <a:pt x="8" y="39"/>
                  <a:pt x="8" y="39"/>
                  <a:pt x="8" y="39"/>
                </a:cubicBezTo>
                <a:lnTo>
                  <a:pt x="8" y="12"/>
                </a:lnTo>
                <a:close/>
                <a:moveTo>
                  <a:pt x="6" y="6"/>
                </a:moveTo>
                <a:cubicBezTo>
                  <a:pt x="6" y="5"/>
                  <a:pt x="6" y="5"/>
                  <a:pt x="7" y="5"/>
                </a:cubicBezTo>
                <a:cubicBezTo>
                  <a:pt x="8" y="5"/>
                  <a:pt x="9" y="5"/>
                  <a:pt x="9" y="6"/>
                </a:cubicBezTo>
                <a:cubicBezTo>
                  <a:pt x="9" y="7"/>
                  <a:pt x="8" y="8"/>
                  <a:pt x="7" y="8"/>
                </a:cubicBezTo>
                <a:cubicBezTo>
                  <a:pt x="6" y="8"/>
                  <a:pt x="6" y="7"/>
                  <a:pt x="6" y="6"/>
                </a:cubicBezTo>
                <a:close/>
                <a:moveTo>
                  <a:pt x="11" y="6"/>
                </a:moveTo>
                <a:cubicBezTo>
                  <a:pt x="11" y="5"/>
                  <a:pt x="11" y="5"/>
                  <a:pt x="12" y="5"/>
                </a:cubicBezTo>
                <a:cubicBezTo>
                  <a:pt x="13" y="5"/>
                  <a:pt x="14" y="5"/>
                  <a:pt x="14" y="6"/>
                </a:cubicBezTo>
                <a:cubicBezTo>
                  <a:pt x="14" y="7"/>
                  <a:pt x="13" y="8"/>
                  <a:pt x="12" y="8"/>
                </a:cubicBezTo>
                <a:cubicBezTo>
                  <a:pt x="11" y="8"/>
                  <a:pt x="11" y="7"/>
                  <a:pt x="11" y="6"/>
                </a:cubicBezTo>
                <a:close/>
                <a:moveTo>
                  <a:pt x="16" y="6"/>
                </a:moveTo>
                <a:cubicBezTo>
                  <a:pt x="16" y="5"/>
                  <a:pt x="16" y="5"/>
                  <a:pt x="17" y="5"/>
                </a:cubicBezTo>
                <a:cubicBezTo>
                  <a:pt x="18" y="5"/>
                  <a:pt x="19" y="5"/>
                  <a:pt x="19" y="6"/>
                </a:cubicBezTo>
                <a:cubicBezTo>
                  <a:pt x="19" y="7"/>
                  <a:pt x="18" y="8"/>
                  <a:pt x="17" y="8"/>
                </a:cubicBezTo>
                <a:cubicBezTo>
                  <a:pt x="16" y="8"/>
                  <a:pt x="16" y="7"/>
                  <a:pt x="16" y="6"/>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04" name="Freeform 140"/>
          <p:cNvSpPr>
            <a:spLocks noEditPoints="1"/>
          </p:cNvSpPr>
          <p:nvPr/>
        </p:nvSpPr>
        <p:spPr bwMode="auto">
          <a:xfrm>
            <a:off x="1770606" y="5167469"/>
            <a:ext cx="253941" cy="329770"/>
          </a:xfrm>
          <a:custGeom>
            <a:avLst/>
            <a:gdLst>
              <a:gd name="T0" fmla="*/ 43 w 61"/>
              <a:gd name="T1" fmla="*/ 47 h 76"/>
              <a:gd name="T2" fmla="*/ 43 w 61"/>
              <a:gd name="T3" fmla="*/ 51 h 76"/>
              <a:gd name="T4" fmla="*/ 61 w 61"/>
              <a:gd name="T5" fmla="*/ 68 h 76"/>
              <a:gd name="T6" fmla="*/ 38 w 61"/>
              <a:gd name="T7" fmla="*/ 70 h 76"/>
              <a:gd name="T8" fmla="*/ 23 w 61"/>
              <a:gd name="T9" fmla="*/ 70 h 76"/>
              <a:gd name="T10" fmla="*/ 0 w 61"/>
              <a:gd name="T11" fmla="*/ 68 h 76"/>
              <a:gd name="T12" fmla="*/ 23 w 61"/>
              <a:gd name="T13" fmla="*/ 66 h 76"/>
              <a:gd name="T14" fmla="*/ 29 w 61"/>
              <a:gd name="T15" fmla="*/ 56 h 76"/>
              <a:gd name="T16" fmla="*/ 0 w 61"/>
              <a:gd name="T17" fmla="*/ 49 h 76"/>
              <a:gd name="T18" fmla="*/ 7 w 61"/>
              <a:gd name="T19" fmla="*/ 0 h 76"/>
              <a:gd name="T20" fmla="*/ 61 w 61"/>
              <a:gd name="T21" fmla="*/ 7 h 76"/>
              <a:gd name="T22" fmla="*/ 54 w 61"/>
              <a:gd name="T23" fmla="*/ 56 h 76"/>
              <a:gd name="T24" fmla="*/ 33 w 61"/>
              <a:gd name="T25" fmla="*/ 61 h 76"/>
              <a:gd name="T26" fmla="*/ 59 w 61"/>
              <a:gd name="T27" fmla="*/ 66 h 76"/>
              <a:gd name="T28" fmla="*/ 47 w 61"/>
              <a:gd name="T29" fmla="*/ 44 h 76"/>
              <a:gd name="T30" fmla="*/ 39 w 61"/>
              <a:gd name="T31" fmla="*/ 53 h 76"/>
              <a:gd name="T32" fmla="*/ 47 w 61"/>
              <a:gd name="T33" fmla="*/ 44 h 76"/>
              <a:gd name="T34" fmla="*/ 39 w 61"/>
              <a:gd name="T35" fmla="*/ 33 h 76"/>
              <a:gd name="T36" fmla="*/ 47 w 61"/>
              <a:gd name="T37" fmla="*/ 42 h 76"/>
              <a:gd name="T38" fmla="*/ 47 w 61"/>
              <a:gd name="T39" fmla="*/ 21 h 76"/>
              <a:gd name="T40" fmla="*/ 39 w 61"/>
              <a:gd name="T41" fmla="*/ 31 h 76"/>
              <a:gd name="T42" fmla="*/ 47 w 61"/>
              <a:gd name="T43" fmla="*/ 21 h 76"/>
              <a:gd name="T44" fmla="*/ 54 w 61"/>
              <a:gd name="T45" fmla="*/ 44 h 76"/>
              <a:gd name="T46" fmla="*/ 49 w 61"/>
              <a:gd name="T47" fmla="*/ 53 h 76"/>
              <a:gd name="T48" fmla="*/ 58 w 61"/>
              <a:gd name="T49" fmla="*/ 49 h 76"/>
              <a:gd name="T50" fmla="*/ 58 w 61"/>
              <a:gd name="T51" fmla="*/ 42 h 76"/>
              <a:gd name="T52" fmla="*/ 54 w 61"/>
              <a:gd name="T53" fmla="*/ 33 h 76"/>
              <a:gd name="T54" fmla="*/ 49 w 61"/>
              <a:gd name="T55" fmla="*/ 42 h 76"/>
              <a:gd name="T56" fmla="*/ 58 w 61"/>
              <a:gd name="T57" fmla="*/ 38 h 76"/>
              <a:gd name="T58" fmla="*/ 58 w 61"/>
              <a:gd name="T59" fmla="*/ 31 h 76"/>
              <a:gd name="T60" fmla="*/ 54 w 61"/>
              <a:gd name="T61" fmla="*/ 21 h 76"/>
              <a:gd name="T62" fmla="*/ 49 w 61"/>
              <a:gd name="T63" fmla="*/ 31 h 76"/>
              <a:gd name="T64" fmla="*/ 58 w 61"/>
              <a:gd name="T65" fmla="*/ 27 h 76"/>
              <a:gd name="T66" fmla="*/ 58 w 61"/>
              <a:gd name="T67" fmla="*/ 20 h 76"/>
              <a:gd name="T68" fmla="*/ 7 w 61"/>
              <a:gd name="T69" fmla="*/ 19 h 76"/>
              <a:gd name="T70" fmla="*/ 58 w 61"/>
              <a:gd name="T71" fmla="*/ 15 h 76"/>
              <a:gd name="T72" fmla="*/ 58 w 61"/>
              <a:gd name="T73" fmla="*/ 7 h 76"/>
              <a:gd name="T74" fmla="*/ 7 w 61"/>
              <a:gd name="T75" fmla="*/ 3 h 76"/>
              <a:gd name="T76" fmla="*/ 3 w 61"/>
              <a:gd name="T77" fmla="*/ 11 h 76"/>
              <a:gd name="T78" fmla="*/ 3 w 61"/>
              <a:gd name="T79" fmla="*/ 27 h 76"/>
              <a:gd name="T80" fmla="*/ 37 w 61"/>
              <a:gd name="T81" fmla="*/ 31 h 76"/>
              <a:gd name="T82" fmla="*/ 7 w 61"/>
              <a:gd name="T83" fmla="*/ 21 h 76"/>
              <a:gd name="T84" fmla="*/ 3 w 61"/>
              <a:gd name="T85" fmla="*/ 22 h 76"/>
              <a:gd name="T86" fmla="*/ 3 w 61"/>
              <a:gd name="T87" fmla="*/ 38 h 76"/>
              <a:gd name="T88" fmla="*/ 37 w 61"/>
              <a:gd name="T89" fmla="*/ 42 h 76"/>
              <a:gd name="T90" fmla="*/ 7 w 61"/>
              <a:gd name="T91" fmla="*/ 33 h 76"/>
              <a:gd name="T92" fmla="*/ 3 w 61"/>
              <a:gd name="T93" fmla="*/ 34 h 76"/>
              <a:gd name="T94" fmla="*/ 37 w 61"/>
              <a:gd name="T95" fmla="*/ 53 h 76"/>
              <a:gd name="T96" fmla="*/ 7 w 61"/>
              <a:gd name="T97" fmla="*/ 44 h 76"/>
              <a:gd name="T98" fmla="*/ 3 w 61"/>
              <a:gd name="T99" fmla="*/ 45 h 76"/>
              <a:gd name="T100" fmla="*/ 7 w 61"/>
              <a:gd name="T101" fmla="*/ 53 h 76"/>
              <a:gd name="T102" fmla="*/ 35 w 61"/>
              <a:gd name="T103" fmla="*/ 68 h 76"/>
              <a:gd name="T104" fmla="*/ 26 w 61"/>
              <a:gd name="T105" fmla="*/ 68 h 76"/>
              <a:gd name="T106" fmla="*/ 35 w 61"/>
              <a:gd name="T107" fmla="*/ 68 h 76"/>
              <a:gd name="T108" fmla="*/ 45 w 61"/>
              <a:gd name="T109" fmla="*/ 37 h 76"/>
              <a:gd name="T110" fmla="*/ 41 w 61"/>
              <a:gd name="T111" fmla="*/ 37 h 76"/>
              <a:gd name="T112" fmla="*/ 43 w 61"/>
              <a:gd name="T113" fmla="*/ 28 h 76"/>
              <a:gd name="T114" fmla="*/ 43 w 61"/>
              <a:gd name="T115" fmla="*/ 24 h 76"/>
              <a:gd name="T116" fmla="*/ 43 w 61"/>
              <a:gd name="T117" fmla="*/ 2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1" h="76">
                <a:moveTo>
                  <a:pt x="41" y="49"/>
                </a:moveTo>
                <a:cubicBezTo>
                  <a:pt x="41" y="48"/>
                  <a:pt x="42" y="47"/>
                  <a:pt x="43" y="47"/>
                </a:cubicBezTo>
                <a:cubicBezTo>
                  <a:pt x="44" y="47"/>
                  <a:pt x="45" y="48"/>
                  <a:pt x="45" y="49"/>
                </a:cubicBezTo>
                <a:cubicBezTo>
                  <a:pt x="45" y="50"/>
                  <a:pt x="44" y="51"/>
                  <a:pt x="43" y="51"/>
                </a:cubicBezTo>
                <a:cubicBezTo>
                  <a:pt x="42" y="51"/>
                  <a:pt x="41" y="50"/>
                  <a:pt x="41" y="49"/>
                </a:cubicBezTo>
                <a:close/>
                <a:moveTo>
                  <a:pt x="61" y="68"/>
                </a:moveTo>
                <a:cubicBezTo>
                  <a:pt x="61" y="70"/>
                  <a:pt x="60" y="70"/>
                  <a:pt x="59" y="70"/>
                </a:cubicBezTo>
                <a:cubicBezTo>
                  <a:pt x="38" y="70"/>
                  <a:pt x="38" y="70"/>
                  <a:pt x="38" y="70"/>
                </a:cubicBezTo>
                <a:cubicBezTo>
                  <a:pt x="37" y="74"/>
                  <a:pt x="34" y="76"/>
                  <a:pt x="31" y="76"/>
                </a:cubicBezTo>
                <a:cubicBezTo>
                  <a:pt x="27" y="76"/>
                  <a:pt x="24" y="74"/>
                  <a:pt x="23" y="70"/>
                </a:cubicBezTo>
                <a:cubicBezTo>
                  <a:pt x="2" y="70"/>
                  <a:pt x="2" y="70"/>
                  <a:pt x="2" y="70"/>
                </a:cubicBezTo>
                <a:cubicBezTo>
                  <a:pt x="1" y="70"/>
                  <a:pt x="0" y="70"/>
                  <a:pt x="0" y="68"/>
                </a:cubicBezTo>
                <a:cubicBezTo>
                  <a:pt x="0" y="67"/>
                  <a:pt x="1" y="66"/>
                  <a:pt x="2" y="66"/>
                </a:cubicBezTo>
                <a:cubicBezTo>
                  <a:pt x="23" y="66"/>
                  <a:pt x="23" y="66"/>
                  <a:pt x="23" y="66"/>
                </a:cubicBezTo>
                <a:cubicBezTo>
                  <a:pt x="24" y="64"/>
                  <a:pt x="26" y="62"/>
                  <a:pt x="29" y="61"/>
                </a:cubicBezTo>
                <a:cubicBezTo>
                  <a:pt x="29" y="56"/>
                  <a:pt x="29" y="56"/>
                  <a:pt x="29" y="56"/>
                </a:cubicBezTo>
                <a:cubicBezTo>
                  <a:pt x="7" y="56"/>
                  <a:pt x="7" y="56"/>
                  <a:pt x="7" y="56"/>
                </a:cubicBezTo>
                <a:cubicBezTo>
                  <a:pt x="3" y="56"/>
                  <a:pt x="0" y="53"/>
                  <a:pt x="0" y="49"/>
                </a:cubicBezTo>
                <a:cubicBezTo>
                  <a:pt x="0" y="7"/>
                  <a:pt x="0" y="7"/>
                  <a:pt x="0" y="7"/>
                </a:cubicBezTo>
                <a:cubicBezTo>
                  <a:pt x="0" y="3"/>
                  <a:pt x="3" y="0"/>
                  <a:pt x="7" y="0"/>
                </a:cubicBezTo>
                <a:cubicBezTo>
                  <a:pt x="54" y="0"/>
                  <a:pt x="54" y="0"/>
                  <a:pt x="54" y="0"/>
                </a:cubicBezTo>
                <a:cubicBezTo>
                  <a:pt x="58" y="0"/>
                  <a:pt x="61" y="3"/>
                  <a:pt x="61" y="7"/>
                </a:cubicBezTo>
                <a:cubicBezTo>
                  <a:pt x="61" y="49"/>
                  <a:pt x="61" y="49"/>
                  <a:pt x="61" y="49"/>
                </a:cubicBezTo>
                <a:cubicBezTo>
                  <a:pt x="61" y="53"/>
                  <a:pt x="58" y="56"/>
                  <a:pt x="54" y="56"/>
                </a:cubicBezTo>
                <a:cubicBezTo>
                  <a:pt x="33" y="56"/>
                  <a:pt x="33" y="56"/>
                  <a:pt x="33" y="56"/>
                </a:cubicBezTo>
                <a:cubicBezTo>
                  <a:pt x="33" y="61"/>
                  <a:pt x="33" y="61"/>
                  <a:pt x="33" y="61"/>
                </a:cubicBezTo>
                <a:cubicBezTo>
                  <a:pt x="35" y="62"/>
                  <a:pt x="37" y="64"/>
                  <a:pt x="38" y="66"/>
                </a:cubicBezTo>
                <a:cubicBezTo>
                  <a:pt x="59" y="66"/>
                  <a:pt x="59" y="66"/>
                  <a:pt x="59" y="66"/>
                </a:cubicBezTo>
                <a:cubicBezTo>
                  <a:pt x="60" y="66"/>
                  <a:pt x="61" y="67"/>
                  <a:pt x="61" y="68"/>
                </a:cubicBezTo>
                <a:close/>
                <a:moveTo>
                  <a:pt x="47" y="44"/>
                </a:moveTo>
                <a:cubicBezTo>
                  <a:pt x="39" y="44"/>
                  <a:pt x="39" y="44"/>
                  <a:pt x="39" y="44"/>
                </a:cubicBezTo>
                <a:cubicBezTo>
                  <a:pt x="39" y="53"/>
                  <a:pt x="39" y="53"/>
                  <a:pt x="39" y="53"/>
                </a:cubicBezTo>
                <a:cubicBezTo>
                  <a:pt x="47" y="53"/>
                  <a:pt x="47" y="53"/>
                  <a:pt x="47" y="53"/>
                </a:cubicBezTo>
                <a:lnTo>
                  <a:pt x="47" y="44"/>
                </a:lnTo>
                <a:close/>
                <a:moveTo>
                  <a:pt x="47" y="33"/>
                </a:moveTo>
                <a:cubicBezTo>
                  <a:pt x="39" y="33"/>
                  <a:pt x="39" y="33"/>
                  <a:pt x="39" y="33"/>
                </a:cubicBezTo>
                <a:cubicBezTo>
                  <a:pt x="39" y="42"/>
                  <a:pt x="39" y="42"/>
                  <a:pt x="39" y="42"/>
                </a:cubicBezTo>
                <a:cubicBezTo>
                  <a:pt x="47" y="42"/>
                  <a:pt x="47" y="42"/>
                  <a:pt x="47" y="42"/>
                </a:cubicBezTo>
                <a:lnTo>
                  <a:pt x="47" y="33"/>
                </a:lnTo>
                <a:close/>
                <a:moveTo>
                  <a:pt x="47" y="21"/>
                </a:moveTo>
                <a:cubicBezTo>
                  <a:pt x="39" y="21"/>
                  <a:pt x="39" y="21"/>
                  <a:pt x="39" y="21"/>
                </a:cubicBezTo>
                <a:cubicBezTo>
                  <a:pt x="39" y="31"/>
                  <a:pt x="39" y="31"/>
                  <a:pt x="39" y="31"/>
                </a:cubicBezTo>
                <a:cubicBezTo>
                  <a:pt x="47" y="31"/>
                  <a:pt x="47" y="31"/>
                  <a:pt x="47" y="31"/>
                </a:cubicBezTo>
                <a:lnTo>
                  <a:pt x="47" y="21"/>
                </a:lnTo>
                <a:close/>
                <a:moveTo>
                  <a:pt x="58" y="42"/>
                </a:moveTo>
                <a:cubicBezTo>
                  <a:pt x="57" y="43"/>
                  <a:pt x="55" y="44"/>
                  <a:pt x="54" y="44"/>
                </a:cubicBezTo>
                <a:cubicBezTo>
                  <a:pt x="49" y="44"/>
                  <a:pt x="49" y="44"/>
                  <a:pt x="49" y="44"/>
                </a:cubicBezTo>
                <a:cubicBezTo>
                  <a:pt x="49" y="53"/>
                  <a:pt x="49" y="53"/>
                  <a:pt x="49" y="53"/>
                </a:cubicBezTo>
                <a:cubicBezTo>
                  <a:pt x="54" y="53"/>
                  <a:pt x="54" y="53"/>
                  <a:pt x="54" y="53"/>
                </a:cubicBezTo>
                <a:cubicBezTo>
                  <a:pt x="56" y="53"/>
                  <a:pt x="58" y="51"/>
                  <a:pt x="58" y="49"/>
                </a:cubicBezTo>
                <a:cubicBezTo>
                  <a:pt x="58" y="45"/>
                  <a:pt x="58" y="45"/>
                  <a:pt x="58" y="45"/>
                </a:cubicBezTo>
                <a:lnTo>
                  <a:pt x="58" y="42"/>
                </a:lnTo>
                <a:close/>
                <a:moveTo>
                  <a:pt x="58" y="31"/>
                </a:moveTo>
                <a:cubicBezTo>
                  <a:pt x="57" y="32"/>
                  <a:pt x="55" y="33"/>
                  <a:pt x="54" y="33"/>
                </a:cubicBezTo>
                <a:cubicBezTo>
                  <a:pt x="49" y="33"/>
                  <a:pt x="49" y="33"/>
                  <a:pt x="49" y="33"/>
                </a:cubicBezTo>
                <a:cubicBezTo>
                  <a:pt x="49" y="42"/>
                  <a:pt x="49" y="42"/>
                  <a:pt x="49" y="42"/>
                </a:cubicBezTo>
                <a:cubicBezTo>
                  <a:pt x="54" y="42"/>
                  <a:pt x="54" y="42"/>
                  <a:pt x="54" y="42"/>
                </a:cubicBezTo>
                <a:cubicBezTo>
                  <a:pt x="56" y="42"/>
                  <a:pt x="58" y="40"/>
                  <a:pt x="58" y="38"/>
                </a:cubicBezTo>
                <a:cubicBezTo>
                  <a:pt x="58" y="34"/>
                  <a:pt x="58" y="34"/>
                  <a:pt x="58" y="34"/>
                </a:cubicBezTo>
                <a:lnTo>
                  <a:pt x="58" y="31"/>
                </a:lnTo>
                <a:close/>
                <a:moveTo>
                  <a:pt x="58" y="20"/>
                </a:moveTo>
                <a:cubicBezTo>
                  <a:pt x="57" y="21"/>
                  <a:pt x="55" y="21"/>
                  <a:pt x="54" y="21"/>
                </a:cubicBezTo>
                <a:cubicBezTo>
                  <a:pt x="49" y="21"/>
                  <a:pt x="49" y="21"/>
                  <a:pt x="49" y="21"/>
                </a:cubicBezTo>
                <a:cubicBezTo>
                  <a:pt x="49" y="31"/>
                  <a:pt x="49" y="31"/>
                  <a:pt x="49" y="31"/>
                </a:cubicBezTo>
                <a:cubicBezTo>
                  <a:pt x="54" y="31"/>
                  <a:pt x="54" y="31"/>
                  <a:pt x="54" y="31"/>
                </a:cubicBezTo>
                <a:cubicBezTo>
                  <a:pt x="56" y="31"/>
                  <a:pt x="58" y="29"/>
                  <a:pt x="58" y="27"/>
                </a:cubicBezTo>
                <a:cubicBezTo>
                  <a:pt x="58" y="22"/>
                  <a:pt x="58" y="22"/>
                  <a:pt x="58" y="22"/>
                </a:cubicBezTo>
                <a:lnTo>
                  <a:pt x="58" y="20"/>
                </a:lnTo>
                <a:close/>
                <a:moveTo>
                  <a:pt x="3" y="15"/>
                </a:moveTo>
                <a:cubicBezTo>
                  <a:pt x="3" y="18"/>
                  <a:pt x="5" y="19"/>
                  <a:pt x="7" y="19"/>
                </a:cubicBezTo>
                <a:cubicBezTo>
                  <a:pt x="54" y="19"/>
                  <a:pt x="54" y="19"/>
                  <a:pt x="54" y="19"/>
                </a:cubicBezTo>
                <a:cubicBezTo>
                  <a:pt x="56" y="19"/>
                  <a:pt x="58" y="18"/>
                  <a:pt x="58" y="15"/>
                </a:cubicBezTo>
                <a:cubicBezTo>
                  <a:pt x="58" y="11"/>
                  <a:pt x="58" y="11"/>
                  <a:pt x="58" y="11"/>
                </a:cubicBezTo>
                <a:cubicBezTo>
                  <a:pt x="58" y="7"/>
                  <a:pt x="58" y="7"/>
                  <a:pt x="58" y="7"/>
                </a:cubicBezTo>
                <a:cubicBezTo>
                  <a:pt x="58" y="5"/>
                  <a:pt x="56" y="3"/>
                  <a:pt x="54" y="3"/>
                </a:cubicBezTo>
                <a:cubicBezTo>
                  <a:pt x="7" y="3"/>
                  <a:pt x="7" y="3"/>
                  <a:pt x="7" y="3"/>
                </a:cubicBezTo>
                <a:cubicBezTo>
                  <a:pt x="5" y="3"/>
                  <a:pt x="3" y="5"/>
                  <a:pt x="3" y="7"/>
                </a:cubicBezTo>
                <a:cubicBezTo>
                  <a:pt x="3" y="11"/>
                  <a:pt x="3" y="11"/>
                  <a:pt x="3" y="11"/>
                </a:cubicBezTo>
                <a:lnTo>
                  <a:pt x="3" y="15"/>
                </a:lnTo>
                <a:close/>
                <a:moveTo>
                  <a:pt x="3" y="27"/>
                </a:moveTo>
                <a:cubicBezTo>
                  <a:pt x="3" y="29"/>
                  <a:pt x="5" y="31"/>
                  <a:pt x="7" y="31"/>
                </a:cubicBezTo>
                <a:cubicBezTo>
                  <a:pt x="37" y="31"/>
                  <a:pt x="37" y="31"/>
                  <a:pt x="37" y="31"/>
                </a:cubicBezTo>
                <a:cubicBezTo>
                  <a:pt x="37" y="21"/>
                  <a:pt x="37" y="21"/>
                  <a:pt x="37" y="21"/>
                </a:cubicBezTo>
                <a:cubicBezTo>
                  <a:pt x="7" y="21"/>
                  <a:pt x="7" y="21"/>
                  <a:pt x="7" y="21"/>
                </a:cubicBezTo>
                <a:cubicBezTo>
                  <a:pt x="6" y="21"/>
                  <a:pt x="4" y="21"/>
                  <a:pt x="3" y="20"/>
                </a:cubicBezTo>
                <a:cubicBezTo>
                  <a:pt x="3" y="22"/>
                  <a:pt x="3" y="22"/>
                  <a:pt x="3" y="22"/>
                </a:cubicBezTo>
                <a:lnTo>
                  <a:pt x="3" y="27"/>
                </a:lnTo>
                <a:close/>
                <a:moveTo>
                  <a:pt x="3" y="38"/>
                </a:moveTo>
                <a:cubicBezTo>
                  <a:pt x="3" y="40"/>
                  <a:pt x="5" y="42"/>
                  <a:pt x="7" y="42"/>
                </a:cubicBezTo>
                <a:cubicBezTo>
                  <a:pt x="37" y="42"/>
                  <a:pt x="37" y="42"/>
                  <a:pt x="37" y="42"/>
                </a:cubicBezTo>
                <a:cubicBezTo>
                  <a:pt x="37" y="33"/>
                  <a:pt x="37" y="33"/>
                  <a:pt x="37" y="33"/>
                </a:cubicBezTo>
                <a:cubicBezTo>
                  <a:pt x="7" y="33"/>
                  <a:pt x="7" y="33"/>
                  <a:pt x="7" y="33"/>
                </a:cubicBezTo>
                <a:cubicBezTo>
                  <a:pt x="6" y="33"/>
                  <a:pt x="4" y="32"/>
                  <a:pt x="3" y="31"/>
                </a:cubicBezTo>
                <a:cubicBezTo>
                  <a:pt x="3" y="34"/>
                  <a:pt x="3" y="34"/>
                  <a:pt x="3" y="34"/>
                </a:cubicBezTo>
                <a:lnTo>
                  <a:pt x="3" y="38"/>
                </a:lnTo>
                <a:close/>
                <a:moveTo>
                  <a:pt x="37" y="53"/>
                </a:moveTo>
                <a:cubicBezTo>
                  <a:pt x="37" y="44"/>
                  <a:pt x="37" y="44"/>
                  <a:pt x="37" y="44"/>
                </a:cubicBezTo>
                <a:cubicBezTo>
                  <a:pt x="7" y="44"/>
                  <a:pt x="7" y="44"/>
                  <a:pt x="7" y="44"/>
                </a:cubicBezTo>
                <a:cubicBezTo>
                  <a:pt x="6" y="44"/>
                  <a:pt x="4" y="43"/>
                  <a:pt x="3" y="42"/>
                </a:cubicBezTo>
                <a:cubicBezTo>
                  <a:pt x="3" y="45"/>
                  <a:pt x="3" y="45"/>
                  <a:pt x="3" y="45"/>
                </a:cubicBezTo>
                <a:cubicBezTo>
                  <a:pt x="3" y="49"/>
                  <a:pt x="3" y="49"/>
                  <a:pt x="3" y="49"/>
                </a:cubicBezTo>
                <a:cubicBezTo>
                  <a:pt x="3" y="51"/>
                  <a:pt x="5" y="53"/>
                  <a:pt x="7" y="53"/>
                </a:cubicBezTo>
                <a:lnTo>
                  <a:pt x="37" y="53"/>
                </a:lnTo>
                <a:close/>
                <a:moveTo>
                  <a:pt x="35" y="68"/>
                </a:moveTo>
                <a:cubicBezTo>
                  <a:pt x="35" y="66"/>
                  <a:pt x="33" y="64"/>
                  <a:pt x="31" y="64"/>
                </a:cubicBezTo>
                <a:cubicBezTo>
                  <a:pt x="28" y="64"/>
                  <a:pt x="26" y="66"/>
                  <a:pt x="26" y="68"/>
                </a:cubicBezTo>
                <a:cubicBezTo>
                  <a:pt x="26" y="71"/>
                  <a:pt x="28" y="73"/>
                  <a:pt x="31" y="73"/>
                </a:cubicBezTo>
                <a:cubicBezTo>
                  <a:pt x="33" y="73"/>
                  <a:pt x="35" y="71"/>
                  <a:pt x="35" y="68"/>
                </a:cubicBezTo>
                <a:close/>
                <a:moveTo>
                  <a:pt x="43" y="39"/>
                </a:moveTo>
                <a:cubicBezTo>
                  <a:pt x="44" y="39"/>
                  <a:pt x="45" y="38"/>
                  <a:pt x="45" y="37"/>
                </a:cubicBezTo>
                <a:cubicBezTo>
                  <a:pt x="45" y="36"/>
                  <a:pt x="44" y="36"/>
                  <a:pt x="43" y="36"/>
                </a:cubicBezTo>
                <a:cubicBezTo>
                  <a:pt x="42" y="36"/>
                  <a:pt x="41" y="36"/>
                  <a:pt x="41" y="37"/>
                </a:cubicBezTo>
                <a:cubicBezTo>
                  <a:pt x="41" y="38"/>
                  <a:pt x="42" y="39"/>
                  <a:pt x="43" y="39"/>
                </a:cubicBezTo>
                <a:close/>
                <a:moveTo>
                  <a:pt x="43" y="28"/>
                </a:moveTo>
                <a:cubicBezTo>
                  <a:pt x="44" y="28"/>
                  <a:pt x="45" y="27"/>
                  <a:pt x="45" y="26"/>
                </a:cubicBezTo>
                <a:cubicBezTo>
                  <a:pt x="45" y="25"/>
                  <a:pt x="44" y="24"/>
                  <a:pt x="43" y="24"/>
                </a:cubicBezTo>
                <a:cubicBezTo>
                  <a:pt x="42" y="24"/>
                  <a:pt x="41" y="25"/>
                  <a:pt x="41" y="26"/>
                </a:cubicBezTo>
                <a:cubicBezTo>
                  <a:pt x="41" y="27"/>
                  <a:pt x="42" y="28"/>
                  <a:pt x="43" y="28"/>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sp>
        <p:nvSpPr>
          <p:cNvPr id="105" name="Freeform 141"/>
          <p:cNvSpPr>
            <a:spLocks noEditPoints="1"/>
          </p:cNvSpPr>
          <p:nvPr/>
        </p:nvSpPr>
        <p:spPr bwMode="auto">
          <a:xfrm>
            <a:off x="1278597" y="5190394"/>
            <a:ext cx="287446" cy="285684"/>
          </a:xfrm>
          <a:custGeom>
            <a:avLst/>
            <a:gdLst>
              <a:gd name="T0" fmla="*/ 13 w 69"/>
              <a:gd name="T1" fmla="*/ 5 h 66"/>
              <a:gd name="T2" fmla="*/ 13 w 69"/>
              <a:gd name="T3" fmla="*/ 8 h 66"/>
              <a:gd name="T4" fmla="*/ 18 w 69"/>
              <a:gd name="T5" fmla="*/ 8 h 66"/>
              <a:gd name="T6" fmla="*/ 18 w 69"/>
              <a:gd name="T7" fmla="*/ 5 h 66"/>
              <a:gd name="T8" fmla="*/ 18 w 69"/>
              <a:gd name="T9" fmla="*/ 8 h 66"/>
              <a:gd name="T10" fmla="*/ 10 w 69"/>
              <a:gd name="T11" fmla="*/ 6 h 66"/>
              <a:gd name="T12" fmla="*/ 6 w 69"/>
              <a:gd name="T13" fmla="*/ 6 h 66"/>
              <a:gd name="T14" fmla="*/ 37 w 69"/>
              <a:gd name="T15" fmla="*/ 34 h 66"/>
              <a:gd name="T16" fmla="*/ 39 w 69"/>
              <a:gd name="T17" fmla="*/ 34 h 66"/>
              <a:gd name="T18" fmla="*/ 46 w 69"/>
              <a:gd name="T19" fmla="*/ 25 h 66"/>
              <a:gd name="T20" fmla="*/ 37 w 69"/>
              <a:gd name="T21" fmla="*/ 17 h 66"/>
              <a:gd name="T22" fmla="*/ 44 w 69"/>
              <a:gd name="T23" fmla="*/ 26 h 66"/>
              <a:gd name="T24" fmla="*/ 37 w 69"/>
              <a:gd name="T25" fmla="*/ 34 h 66"/>
              <a:gd name="T26" fmla="*/ 63 w 69"/>
              <a:gd name="T27" fmla="*/ 40 h 66"/>
              <a:gd name="T28" fmla="*/ 7 w 69"/>
              <a:gd name="T29" fmla="*/ 41 h 66"/>
              <a:gd name="T30" fmla="*/ 6 w 69"/>
              <a:gd name="T31" fmla="*/ 11 h 66"/>
              <a:gd name="T32" fmla="*/ 62 w 69"/>
              <a:gd name="T33" fmla="*/ 10 h 66"/>
              <a:gd name="T34" fmla="*/ 61 w 69"/>
              <a:gd name="T35" fmla="*/ 12 h 66"/>
              <a:gd name="T36" fmla="*/ 8 w 69"/>
              <a:gd name="T37" fmla="*/ 39 h 66"/>
              <a:gd name="T38" fmla="*/ 61 w 69"/>
              <a:gd name="T39" fmla="*/ 12 h 66"/>
              <a:gd name="T40" fmla="*/ 69 w 69"/>
              <a:gd name="T41" fmla="*/ 40 h 66"/>
              <a:gd name="T42" fmla="*/ 36 w 69"/>
              <a:gd name="T43" fmla="*/ 47 h 66"/>
              <a:gd name="T44" fmla="*/ 41 w 69"/>
              <a:gd name="T45" fmla="*/ 57 h 66"/>
              <a:gd name="T46" fmla="*/ 62 w 69"/>
              <a:gd name="T47" fmla="*/ 59 h 66"/>
              <a:gd name="T48" fmla="*/ 41 w 69"/>
              <a:gd name="T49" fmla="*/ 61 h 66"/>
              <a:gd name="T50" fmla="*/ 28 w 69"/>
              <a:gd name="T51" fmla="*/ 61 h 66"/>
              <a:gd name="T52" fmla="*/ 7 w 69"/>
              <a:gd name="T53" fmla="*/ 59 h 66"/>
              <a:gd name="T54" fmla="*/ 28 w 69"/>
              <a:gd name="T55" fmla="*/ 57 h 66"/>
              <a:gd name="T56" fmla="*/ 32 w 69"/>
              <a:gd name="T57" fmla="*/ 47 h 66"/>
              <a:gd name="T58" fmla="*/ 0 w 69"/>
              <a:gd name="T59" fmla="*/ 40 h 66"/>
              <a:gd name="T60" fmla="*/ 7 w 69"/>
              <a:gd name="T61" fmla="*/ 0 h 66"/>
              <a:gd name="T62" fmla="*/ 69 w 69"/>
              <a:gd name="T63" fmla="*/ 7 h 66"/>
              <a:gd name="T64" fmla="*/ 30 w 69"/>
              <a:gd name="T65" fmla="*/ 59 h 66"/>
              <a:gd name="T66" fmla="*/ 38 w 69"/>
              <a:gd name="T67" fmla="*/ 59 h 66"/>
              <a:gd name="T68" fmla="*/ 66 w 69"/>
              <a:gd name="T69" fmla="*/ 7 h 66"/>
              <a:gd name="T70" fmla="*/ 7 w 69"/>
              <a:gd name="T71" fmla="*/ 3 h 66"/>
              <a:gd name="T72" fmla="*/ 3 w 69"/>
              <a:gd name="T73" fmla="*/ 40 h 66"/>
              <a:gd name="T74" fmla="*/ 61 w 69"/>
              <a:gd name="T75" fmla="*/ 44 h 66"/>
              <a:gd name="T76" fmla="*/ 66 w 69"/>
              <a:gd name="T77" fmla="*/ 7 h 66"/>
              <a:gd name="T78" fmla="*/ 31 w 69"/>
              <a:gd name="T79" fmla="*/ 34 h 66"/>
              <a:gd name="T80" fmla="*/ 31 w 69"/>
              <a:gd name="T81" fmla="*/ 32 h 66"/>
              <a:gd name="T82" fmla="*/ 31 w 69"/>
              <a:gd name="T83" fmla="*/ 19 h 66"/>
              <a:gd name="T84" fmla="*/ 30 w 69"/>
              <a:gd name="T85" fmla="*/ 17 h 66"/>
              <a:gd name="T86" fmla="*/ 23 w 69"/>
              <a:gd name="T87" fmla="*/ 2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 h="66">
                <a:moveTo>
                  <a:pt x="11" y="6"/>
                </a:moveTo>
                <a:cubicBezTo>
                  <a:pt x="11" y="5"/>
                  <a:pt x="12" y="5"/>
                  <a:pt x="13" y="5"/>
                </a:cubicBezTo>
                <a:cubicBezTo>
                  <a:pt x="14" y="5"/>
                  <a:pt x="15" y="5"/>
                  <a:pt x="15" y="6"/>
                </a:cubicBezTo>
                <a:cubicBezTo>
                  <a:pt x="15" y="7"/>
                  <a:pt x="14" y="8"/>
                  <a:pt x="13" y="8"/>
                </a:cubicBezTo>
                <a:cubicBezTo>
                  <a:pt x="12" y="8"/>
                  <a:pt x="11" y="7"/>
                  <a:pt x="11" y="6"/>
                </a:cubicBezTo>
                <a:close/>
                <a:moveTo>
                  <a:pt x="18" y="8"/>
                </a:moveTo>
                <a:cubicBezTo>
                  <a:pt x="19" y="8"/>
                  <a:pt x="19" y="7"/>
                  <a:pt x="19" y="6"/>
                </a:cubicBezTo>
                <a:cubicBezTo>
                  <a:pt x="19" y="5"/>
                  <a:pt x="19" y="5"/>
                  <a:pt x="18" y="5"/>
                </a:cubicBezTo>
                <a:cubicBezTo>
                  <a:pt x="17" y="5"/>
                  <a:pt x="16" y="5"/>
                  <a:pt x="16" y="6"/>
                </a:cubicBezTo>
                <a:cubicBezTo>
                  <a:pt x="16" y="7"/>
                  <a:pt x="17" y="8"/>
                  <a:pt x="18" y="8"/>
                </a:cubicBezTo>
                <a:close/>
                <a:moveTo>
                  <a:pt x="8" y="8"/>
                </a:moveTo>
                <a:cubicBezTo>
                  <a:pt x="9" y="8"/>
                  <a:pt x="10" y="7"/>
                  <a:pt x="10" y="6"/>
                </a:cubicBezTo>
                <a:cubicBezTo>
                  <a:pt x="10" y="5"/>
                  <a:pt x="9" y="5"/>
                  <a:pt x="8" y="5"/>
                </a:cubicBezTo>
                <a:cubicBezTo>
                  <a:pt x="7" y="5"/>
                  <a:pt x="6" y="5"/>
                  <a:pt x="6" y="6"/>
                </a:cubicBezTo>
                <a:cubicBezTo>
                  <a:pt x="6" y="7"/>
                  <a:pt x="7" y="8"/>
                  <a:pt x="8" y="8"/>
                </a:cubicBezTo>
                <a:close/>
                <a:moveTo>
                  <a:pt x="37" y="34"/>
                </a:moveTo>
                <a:cubicBezTo>
                  <a:pt x="38" y="34"/>
                  <a:pt x="38" y="34"/>
                  <a:pt x="38" y="34"/>
                </a:cubicBezTo>
                <a:cubicBezTo>
                  <a:pt x="38" y="34"/>
                  <a:pt x="39" y="34"/>
                  <a:pt x="39" y="34"/>
                </a:cubicBezTo>
                <a:cubicBezTo>
                  <a:pt x="46" y="26"/>
                  <a:pt x="46" y="26"/>
                  <a:pt x="46" y="26"/>
                </a:cubicBezTo>
                <a:cubicBezTo>
                  <a:pt x="47" y="26"/>
                  <a:pt x="47" y="25"/>
                  <a:pt x="46" y="25"/>
                </a:cubicBezTo>
                <a:cubicBezTo>
                  <a:pt x="39" y="17"/>
                  <a:pt x="39" y="17"/>
                  <a:pt x="39" y="17"/>
                </a:cubicBezTo>
                <a:cubicBezTo>
                  <a:pt x="38" y="17"/>
                  <a:pt x="38" y="17"/>
                  <a:pt x="37" y="17"/>
                </a:cubicBezTo>
                <a:cubicBezTo>
                  <a:pt x="37" y="18"/>
                  <a:pt x="37" y="18"/>
                  <a:pt x="37" y="19"/>
                </a:cubicBezTo>
                <a:cubicBezTo>
                  <a:pt x="44" y="26"/>
                  <a:pt x="44" y="26"/>
                  <a:pt x="44" y="26"/>
                </a:cubicBezTo>
                <a:cubicBezTo>
                  <a:pt x="37" y="32"/>
                  <a:pt x="37" y="32"/>
                  <a:pt x="37" y="32"/>
                </a:cubicBezTo>
                <a:cubicBezTo>
                  <a:pt x="37" y="33"/>
                  <a:pt x="37" y="33"/>
                  <a:pt x="37" y="34"/>
                </a:cubicBezTo>
                <a:close/>
                <a:moveTo>
                  <a:pt x="63" y="11"/>
                </a:moveTo>
                <a:cubicBezTo>
                  <a:pt x="63" y="40"/>
                  <a:pt x="63" y="40"/>
                  <a:pt x="63" y="40"/>
                </a:cubicBezTo>
                <a:cubicBezTo>
                  <a:pt x="63" y="41"/>
                  <a:pt x="63" y="41"/>
                  <a:pt x="62" y="41"/>
                </a:cubicBezTo>
                <a:cubicBezTo>
                  <a:pt x="7" y="41"/>
                  <a:pt x="7" y="41"/>
                  <a:pt x="7" y="41"/>
                </a:cubicBezTo>
                <a:cubicBezTo>
                  <a:pt x="6" y="41"/>
                  <a:pt x="6" y="41"/>
                  <a:pt x="6" y="40"/>
                </a:cubicBezTo>
                <a:cubicBezTo>
                  <a:pt x="6" y="11"/>
                  <a:pt x="6" y="11"/>
                  <a:pt x="6" y="11"/>
                </a:cubicBezTo>
                <a:cubicBezTo>
                  <a:pt x="6" y="10"/>
                  <a:pt x="6" y="10"/>
                  <a:pt x="7" y="10"/>
                </a:cubicBezTo>
                <a:cubicBezTo>
                  <a:pt x="62" y="10"/>
                  <a:pt x="62" y="10"/>
                  <a:pt x="62" y="10"/>
                </a:cubicBezTo>
                <a:cubicBezTo>
                  <a:pt x="63" y="10"/>
                  <a:pt x="63" y="10"/>
                  <a:pt x="63" y="11"/>
                </a:cubicBezTo>
                <a:close/>
                <a:moveTo>
                  <a:pt x="61" y="12"/>
                </a:moveTo>
                <a:cubicBezTo>
                  <a:pt x="8" y="12"/>
                  <a:pt x="8" y="12"/>
                  <a:pt x="8" y="12"/>
                </a:cubicBezTo>
                <a:cubicBezTo>
                  <a:pt x="8" y="39"/>
                  <a:pt x="8" y="39"/>
                  <a:pt x="8" y="39"/>
                </a:cubicBezTo>
                <a:cubicBezTo>
                  <a:pt x="61" y="39"/>
                  <a:pt x="61" y="39"/>
                  <a:pt x="61" y="39"/>
                </a:cubicBezTo>
                <a:lnTo>
                  <a:pt x="61" y="12"/>
                </a:lnTo>
                <a:close/>
                <a:moveTo>
                  <a:pt x="69" y="7"/>
                </a:moveTo>
                <a:cubicBezTo>
                  <a:pt x="69" y="40"/>
                  <a:pt x="69" y="40"/>
                  <a:pt x="69" y="40"/>
                </a:cubicBezTo>
                <a:cubicBezTo>
                  <a:pt x="69" y="44"/>
                  <a:pt x="65" y="47"/>
                  <a:pt x="61" y="47"/>
                </a:cubicBezTo>
                <a:cubicBezTo>
                  <a:pt x="36" y="47"/>
                  <a:pt x="36" y="47"/>
                  <a:pt x="36" y="47"/>
                </a:cubicBezTo>
                <a:cubicBezTo>
                  <a:pt x="36" y="52"/>
                  <a:pt x="36" y="52"/>
                  <a:pt x="36" y="52"/>
                </a:cubicBezTo>
                <a:cubicBezTo>
                  <a:pt x="39" y="53"/>
                  <a:pt x="40" y="55"/>
                  <a:pt x="41" y="57"/>
                </a:cubicBezTo>
                <a:cubicBezTo>
                  <a:pt x="60" y="57"/>
                  <a:pt x="60" y="57"/>
                  <a:pt x="60" y="57"/>
                </a:cubicBezTo>
                <a:cubicBezTo>
                  <a:pt x="61" y="57"/>
                  <a:pt x="62" y="58"/>
                  <a:pt x="62" y="59"/>
                </a:cubicBezTo>
                <a:cubicBezTo>
                  <a:pt x="62" y="60"/>
                  <a:pt x="61" y="61"/>
                  <a:pt x="60" y="61"/>
                </a:cubicBezTo>
                <a:cubicBezTo>
                  <a:pt x="41" y="61"/>
                  <a:pt x="41" y="61"/>
                  <a:pt x="41" y="61"/>
                </a:cubicBezTo>
                <a:cubicBezTo>
                  <a:pt x="40" y="64"/>
                  <a:pt x="38" y="66"/>
                  <a:pt x="34" y="66"/>
                </a:cubicBezTo>
                <a:cubicBezTo>
                  <a:pt x="31" y="66"/>
                  <a:pt x="29" y="64"/>
                  <a:pt x="28" y="61"/>
                </a:cubicBezTo>
                <a:cubicBezTo>
                  <a:pt x="9" y="61"/>
                  <a:pt x="9" y="61"/>
                  <a:pt x="9" y="61"/>
                </a:cubicBezTo>
                <a:cubicBezTo>
                  <a:pt x="7" y="61"/>
                  <a:pt x="7" y="60"/>
                  <a:pt x="7" y="59"/>
                </a:cubicBezTo>
                <a:cubicBezTo>
                  <a:pt x="7" y="58"/>
                  <a:pt x="7" y="57"/>
                  <a:pt x="9" y="57"/>
                </a:cubicBezTo>
                <a:cubicBezTo>
                  <a:pt x="28" y="57"/>
                  <a:pt x="28" y="57"/>
                  <a:pt x="28" y="57"/>
                </a:cubicBezTo>
                <a:cubicBezTo>
                  <a:pt x="28" y="55"/>
                  <a:pt x="30" y="53"/>
                  <a:pt x="32" y="52"/>
                </a:cubicBezTo>
                <a:cubicBezTo>
                  <a:pt x="32" y="47"/>
                  <a:pt x="32" y="47"/>
                  <a:pt x="32" y="47"/>
                </a:cubicBezTo>
                <a:cubicBezTo>
                  <a:pt x="7" y="47"/>
                  <a:pt x="7" y="47"/>
                  <a:pt x="7" y="47"/>
                </a:cubicBezTo>
                <a:cubicBezTo>
                  <a:pt x="3" y="47"/>
                  <a:pt x="0" y="44"/>
                  <a:pt x="0" y="40"/>
                </a:cubicBezTo>
                <a:cubicBezTo>
                  <a:pt x="0" y="7"/>
                  <a:pt x="0" y="7"/>
                  <a:pt x="0" y="7"/>
                </a:cubicBezTo>
                <a:cubicBezTo>
                  <a:pt x="0" y="3"/>
                  <a:pt x="3" y="0"/>
                  <a:pt x="7" y="0"/>
                </a:cubicBezTo>
                <a:cubicBezTo>
                  <a:pt x="61" y="0"/>
                  <a:pt x="61" y="0"/>
                  <a:pt x="61" y="0"/>
                </a:cubicBezTo>
                <a:cubicBezTo>
                  <a:pt x="65" y="0"/>
                  <a:pt x="69" y="3"/>
                  <a:pt x="69" y="7"/>
                </a:cubicBezTo>
                <a:close/>
                <a:moveTo>
                  <a:pt x="34" y="55"/>
                </a:moveTo>
                <a:cubicBezTo>
                  <a:pt x="32" y="55"/>
                  <a:pt x="30" y="57"/>
                  <a:pt x="30" y="59"/>
                </a:cubicBezTo>
                <a:cubicBezTo>
                  <a:pt x="30" y="61"/>
                  <a:pt x="32" y="63"/>
                  <a:pt x="34" y="63"/>
                </a:cubicBezTo>
                <a:cubicBezTo>
                  <a:pt x="37" y="63"/>
                  <a:pt x="38" y="61"/>
                  <a:pt x="38" y="59"/>
                </a:cubicBezTo>
                <a:cubicBezTo>
                  <a:pt x="38" y="57"/>
                  <a:pt x="37" y="55"/>
                  <a:pt x="34" y="55"/>
                </a:cubicBezTo>
                <a:close/>
                <a:moveTo>
                  <a:pt x="66" y="7"/>
                </a:moveTo>
                <a:cubicBezTo>
                  <a:pt x="66" y="5"/>
                  <a:pt x="64" y="3"/>
                  <a:pt x="61" y="3"/>
                </a:cubicBezTo>
                <a:cubicBezTo>
                  <a:pt x="7" y="3"/>
                  <a:pt x="7" y="3"/>
                  <a:pt x="7" y="3"/>
                </a:cubicBezTo>
                <a:cubicBezTo>
                  <a:pt x="5" y="3"/>
                  <a:pt x="3" y="5"/>
                  <a:pt x="3" y="7"/>
                </a:cubicBezTo>
                <a:cubicBezTo>
                  <a:pt x="3" y="40"/>
                  <a:pt x="3" y="40"/>
                  <a:pt x="3" y="40"/>
                </a:cubicBezTo>
                <a:cubicBezTo>
                  <a:pt x="3" y="42"/>
                  <a:pt x="5" y="44"/>
                  <a:pt x="7" y="44"/>
                </a:cubicBezTo>
                <a:cubicBezTo>
                  <a:pt x="61" y="44"/>
                  <a:pt x="61" y="44"/>
                  <a:pt x="61" y="44"/>
                </a:cubicBezTo>
                <a:cubicBezTo>
                  <a:pt x="64" y="44"/>
                  <a:pt x="66" y="42"/>
                  <a:pt x="66" y="40"/>
                </a:cubicBezTo>
                <a:lnTo>
                  <a:pt x="66" y="7"/>
                </a:lnTo>
                <a:close/>
                <a:moveTo>
                  <a:pt x="30" y="34"/>
                </a:moveTo>
                <a:cubicBezTo>
                  <a:pt x="30" y="34"/>
                  <a:pt x="31" y="34"/>
                  <a:pt x="31" y="34"/>
                </a:cubicBezTo>
                <a:cubicBezTo>
                  <a:pt x="31" y="34"/>
                  <a:pt x="31" y="34"/>
                  <a:pt x="31" y="34"/>
                </a:cubicBezTo>
                <a:cubicBezTo>
                  <a:pt x="32" y="33"/>
                  <a:pt x="32" y="33"/>
                  <a:pt x="31" y="32"/>
                </a:cubicBezTo>
                <a:cubicBezTo>
                  <a:pt x="25" y="26"/>
                  <a:pt x="25" y="26"/>
                  <a:pt x="25" y="26"/>
                </a:cubicBezTo>
                <a:cubicBezTo>
                  <a:pt x="31" y="19"/>
                  <a:pt x="31" y="19"/>
                  <a:pt x="31" y="19"/>
                </a:cubicBezTo>
                <a:cubicBezTo>
                  <a:pt x="32" y="18"/>
                  <a:pt x="32" y="18"/>
                  <a:pt x="31" y="17"/>
                </a:cubicBezTo>
                <a:cubicBezTo>
                  <a:pt x="31" y="17"/>
                  <a:pt x="30" y="17"/>
                  <a:pt x="30" y="17"/>
                </a:cubicBezTo>
                <a:cubicBezTo>
                  <a:pt x="23" y="25"/>
                  <a:pt x="23" y="25"/>
                  <a:pt x="23" y="25"/>
                </a:cubicBezTo>
                <a:cubicBezTo>
                  <a:pt x="22" y="25"/>
                  <a:pt x="22" y="26"/>
                  <a:pt x="23" y="26"/>
                </a:cubicBezTo>
                <a:lnTo>
                  <a:pt x="30" y="34"/>
                </a:ln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013"/>
          </a:p>
        </p:txBody>
      </p:sp>
      <p:grpSp>
        <p:nvGrpSpPr>
          <p:cNvPr id="107" name="Group 106"/>
          <p:cNvGrpSpPr/>
          <p:nvPr/>
        </p:nvGrpSpPr>
        <p:grpSpPr>
          <a:xfrm>
            <a:off x="813209" y="2687603"/>
            <a:ext cx="609111" cy="91929"/>
            <a:chOff x="8921264" y="5631744"/>
            <a:chExt cx="870714" cy="131411"/>
          </a:xfrm>
        </p:grpSpPr>
        <p:sp>
          <p:nvSpPr>
            <p:cNvPr id="108" name="Oval 107"/>
            <p:cNvSpPr/>
            <p:nvPr/>
          </p:nvSpPr>
          <p:spPr>
            <a:xfrm>
              <a:off x="8921264" y="5631744"/>
              <a:ext cx="131411" cy="131411"/>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09" name="Oval 108"/>
            <p:cNvSpPr/>
            <p:nvPr/>
          </p:nvSpPr>
          <p:spPr>
            <a:xfrm>
              <a:off x="9106090" y="5631744"/>
              <a:ext cx="131411" cy="131411"/>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10" name="Oval 109"/>
            <p:cNvSpPr/>
            <p:nvPr/>
          </p:nvSpPr>
          <p:spPr>
            <a:xfrm>
              <a:off x="9290916" y="5631744"/>
              <a:ext cx="131411" cy="131411"/>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a:p>
          </p:txBody>
        </p:sp>
        <p:sp>
          <p:nvSpPr>
            <p:cNvPr id="111" name="Oval 110"/>
            <p:cNvSpPr/>
            <p:nvPr/>
          </p:nvSpPr>
          <p:spPr>
            <a:xfrm>
              <a:off x="9475741" y="5631744"/>
              <a:ext cx="131411" cy="131411"/>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sp>
          <p:nvSpPr>
            <p:cNvPr id="112" name="Oval 111"/>
            <p:cNvSpPr/>
            <p:nvPr/>
          </p:nvSpPr>
          <p:spPr>
            <a:xfrm>
              <a:off x="9660567" y="5631744"/>
              <a:ext cx="131411" cy="1314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D" dirty="0"/>
            </a:p>
          </p:txBody>
        </p:sp>
      </p:grpSp>
      <p:pic>
        <p:nvPicPr>
          <p:cNvPr id="2" name="Imagen 1">
            <a:extLst>
              <a:ext uri="{FF2B5EF4-FFF2-40B4-BE49-F238E27FC236}">
                <a16:creationId xmlns:a16="http://schemas.microsoft.com/office/drawing/2014/main" id="{2EAD90A0-7792-6CA9-032E-0951CED81522}"/>
              </a:ext>
            </a:extLst>
          </p:cNvPr>
          <p:cNvPicPr>
            <a:picLocks noChangeAspect="1"/>
          </p:cNvPicPr>
          <p:nvPr/>
        </p:nvPicPr>
        <p:blipFill>
          <a:blip r:embed="rId2"/>
          <a:stretch>
            <a:fillRect/>
          </a:stretch>
        </p:blipFill>
        <p:spPr>
          <a:xfrm>
            <a:off x="5597843" y="1357636"/>
            <a:ext cx="6187993" cy="4232184"/>
          </a:xfrm>
          <a:prstGeom prst="rect">
            <a:avLst/>
          </a:prstGeom>
        </p:spPr>
      </p:pic>
    </p:spTree>
    <p:extLst>
      <p:ext uri="{BB962C8B-B14F-4D97-AF65-F5344CB8AC3E}">
        <p14:creationId xmlns:p14="http://schemas.microsoft.com/office/powerpoint/2010/main" val="2900088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566</TotalTime>
  <Words>1102</Words>
  <Application>Microsoft Macintosh PowerPoint</Application>
  <PresentationFormat>Panorámica</PresentationFormat>
  <Paragraphs>73</Paragraphs>
  <Slides>12</Slides>
  <Notes>1</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12</vt:i4>
      </vt:variant>
    </vt:vector>
  </HeadingPairs>
  <TitlesOfParts>
    <vt:vector size="20" baseType="lpstr">
      <vt:lpstr>Arial</vt:lpstr>
      <vt:lpstr>Calibri</vt:lpstr>
      <vt:lpstr>Calibri Light</vt:lpstr>
      <vt:lpstr>Montserrat Light</vt:lpstr>
      <vt:lpstr>Poppins</vt:lpstr>
      <vt:lpstr>Poppins Light</vt:lpstr>
      <vt:lpstr>Poppins SemiBold</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Alejandro Lembke Barrientos</dc:creator>
  <cp:lastModifiedBy>Alejandro Lembke Barrientos</cp:lastModifiedBy>
  <cp:revision>8</cp:revision>
  <dcterms:created xsi:type="dcterms:W3CDTF">2022-09-05T20:51:53Z</dcterms:created>
  <dcterms:modified xsi:type="dcterms:W3CDTF">2022-09-07T01:35:15Z</dcterms:modified>
</cp:coreProperties>
</file>

<file path=docProps/thumbnail.jpeg>
</file>